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2.xml" ContentType="application/vnd.openxmlformats-officedocument.drawingml.diagramColor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711" r:id="rId2"/>
  </p:sldMasterIdLst>
  <p:notesMasterIdLst>
    <p:notesMasterId r:id="rId21"/>
  </p:notesMasterIdLst>
  <p:sldIdLst>
    <p:sldId id="256" r:id="rId3"/>
    <p:sldId id="294" r:id="rId4"/>
    <p:sldId id="258" r:id="rId5"/>
    <p:sldId id="259" r:id="rId6"/>
    <p:sldId id="274" r:id="rId7"/>
    <p:sldId id="275" r:id="rId8"/>
    <p:sldId id="279" r:id="rId9"/>
    <p:sldId id="280" r:id="rId10"/>
    <p:sldId id="277" r:id="rId11"/>
    <p:sldId id="286" r:id="rId12"/>
    <p:sldId id="287" r:id="rId13"/>
    <p:sldId id="288" r:id="rId14"/>
    <p:sldId id="266" r:id="rId15"/>
    <p:sldId id="293" r:id="rId16"/>
    <p:sldId id="278" r:id="rId17"/>
    <p:sldId id="289" r:id="rId18"/>
    <p:sldId id="295" r:id="rId19"/>
    <p:sldId id="273"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4A944A"/>
    <a:srgbClr val="336699"/>
    <a:srgbClr val="C6AB3A"/>
    <a:srgbClr val="FF0000"/>
    <a:srgbClr val="FDEBC7"/>
    <a:srgbClr val="FFCCCC"/>
    <a:srgbClr val="CC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1" Type="http://schemas.openxmlformats.org/officeDocument/2006/relationships/hyperlink" Target="http://www.cleannaturecleannation.in/"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237AF7-A3B2-4A49-B324-37238A348203}"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DA8481DC-0274-4C58-8E01-6BAF6307D1E9}">
      <dgm:prSet/>
      <dgm:spPr>
        <a:solidFill>
          <a:schemeClr val="accent6">
            <a:lumMod val="75000"/>
          </a:schemeClr>
        </a:solidFill>
      </dgm:spPr>
      <dgm:t>
        <a:bodyPr/>
        <a:lstStyle/>
        <a:p>
          <a:pPr rtl="0"/>
          <a:r>
            <a:rPr lang="en-US" dirty="0" smtClean="0"/>
            <a:t>Organize different awareness </a:t>
          </a:r>
          <a:r>
            <a:rPr lang="en-US" dirty="0" err="1" smtClean="0"/>
            <a:t>programmes</a:t>
          </a:r>
          <a:endParaRPr lang="en-US" dirty="0"/>
        </a:p>
      </dgm:t>
    </dgm:pt>
    <dgm:pt modelId="{B736D912-8413-4CE4-A65A-FE3ACBF5EEA6}" type="parTrans" cxnId="{7DC6503C-F81E-48AA-93B6-39AA8E26692D}">
      <dgm:prSet/>
      <dgm:spPr/>
      <dgm:t>
        <a:bodyPr/>
        <a:lstStyle/>
        <a:p>
          <a:endParaRPr lang="en-US"/>
        </a:p>
      </dgm:t>
    </dgm:pt>
    <dgm:pt modelId="{B70B76C6-9204-4B08-9B48-0DD2C2C4AE9F}" type="sibTrans" cxnId="{7DC6503C-F81E-48AA-93B6-39AA8E26692D}">
      <dgm:prSet/>
      <dgm:spPr/>
      <dgm:t>
        <a:bodyPr/>
        <a:lstStyle/>
        <a:p>
          <a:endParaRPr lang="en-US"/>
        </a:p>
      </dgm:t>
    </dgm:pt>
    <dgm:pt modelId="{A0FC48EB-CDE0-47CC-9327-F756401AAC85}">
      <dgm:prSet/>
      <dgm:spPr>
        <a:solidFill>
          <a:srgbClr val="00B050"/>
        </a:solidFill>
      </dgm:spPr>
      <dgm:t>
        <a:bodyPr/>
        <a:lstStyle/>
        <a:p>
          <a:pPr rtl="0"/>
          <a:r>
            <a:rPr lang="en-US" dirty="0" smtClean="0"/>
            <a:t>Collaboration with other NGOs</a:t>
          </a:r>
          <a:endParaRPr lang="en-US" dirty="0"/>
        </a:p>
      </dgm:t>
    </dgm:pt>
    <dgm:pt modelId="{BA92D98A-BB5C-4F7D-A448-6F65D72EAEFE}" type="parTrans" cxnId="{FA34C526-FAF3-458B-8910-FB23C5DB7E42}">
      <dgm:prSet/>
      <dgm:spPr/>
      <dgm:t>
        <a:bodyPr/>
        <a:lstStyle/>
        <a:p>
          <a:endParaRPr lang="en-US"/>
        </a:p>
      </dgm:t>
    </dgm:pt>
    <dgm:pt modelId="{6140F816-DD5C-4392-8E93-4401EE5C44DD}" type="sibTrans" cxnId="{FA34C526-FAF3-458B-8910-FB23C5DB7E42}">
      <dgm:prSet/>
      <dgm:spPr/>
      <dgm:t>
        <a:bodyPr/>
        <a:lstStyle/>
        <a:p>
          <a:endParaRPr lang="en-US"/>
        </a:p>
      </dgm:t>
    </dgm:pt>
    <dgm:pt modelId="{5124FD07-B135-42B1-83A3-41F1EC0D50A1}">
      <dgm:prSet/>
      <dgm:spPr>
        <a:solidFill>
          <a:srgbClr val="00B0F0"/>
        </a:solidFill>
      </dgm:spPr>
      <dgm:t>
        <a:bodyPr/>
        <a:lstStyle/>
        <a:p>
          <a:pPr rtl="0"/>
          <a:r>
            <a:rPr lang="en-US" dirty="0" err="1" smtClean="0"/>
            <a:t>Programmes</a:t>
          </a:r>
          <a:r>
            <a:rPr lang="en-US" dirty="0" smtClean="0"/>
            <a:t> on relevant topics at special days like- world Earth Day ( 22 April ), World Environment Day ( 5</a:t>
          </a:r>
          <a:r>
            <a:rPr lang="en-US" baseline="30000" dirty="0" smtClean="0"/>
            <a:t>th</a:t>
          </a:r>
          <a:r>
            <a:rPr lang="en-US" dirty="0" smtClean="0"/>
            <a:t> June ) at  different places </a:t>
          </a:r>
          <a:endParaRPr lang="en-US" dirty="0"/>
        </a:p>
      </dgm:t>
    </dgm:pt>
    <dgm:pt modelId="{6DA7E3AA-29FF-4129-BBC0-57F8091FE1D5}" type="parTrans" cxnId="{E692B6BE-CF47-42F8-9282-57FA8D8E6486}">
      <dgm:prSet/>
      <dgm:spPr/>
      <dgm:t>
        <a:bodyPr/>
        <a:lstStyle/>
        <a:p>
          <a:endParaRPr lang="en-US"/>
        </a:p>
      </dgm:t>
    </dgm:pt>
    <dgm:pt modelId="{21018899-A713-462C-A4B2-5AAB04943985}" type="sibTrans" cxnId="{E692B6BE-CF47-42F8-9282-57FA8D8E6486}">
      <dgm:prSet/>
      <dgm:spPr/>
      <dgm:t>
        <a:bodyPr/>
        <a:lstStyle/>
        <a:p>
          <a:endParaRPr lang="en-US"/>
        </a:p>
      </dgm:t>
    </dgm:pt>
    <dgm:pt modelId="{8A6D08B8-9D67-4019-AB54-C2B3358DA4CE}" type="pres">
      <dgm:prSet presAssocID="{7A237AF7-A3B2-4A49-B324-37238A348203}" presName="Name0" presStyleCnt="0">
        <dgm:presLayoutVars>
          <dgm:chPref val="3"/>
          <dgm:dir/>
          <dgm:animLvl val="lvl"/>
          <dgm:resizeHandles/>
        </dgm:presLayoutVars>
      </dgm:prSet>
      <dgm:spPr/>
      <dgm:t>
        <a:bodyPr/>
        <a:lstStyle/>
        <a:p>
          <a:endParaRPr lang="en-US"/>
        </a:p>
      </dgm:t>
    </dgm:pt>
    <dgm:pt modelId="{CFB383A3-8999-4D92-944D-05BE92676000}" type="pres">
      <dgm:prSet presAssocID="{DA8481DC-0274-4C58-8E01-6BAF6307D1E9}" presName="horFlow" presStyleCnt="0"/>
      <dgm:spPr/>
    </dgm:pt>
    <dgm:pt modelId="{838E2616-9053-4B40-BA2D-FA54ADE48183}" type="pres">
      <dgm:prSet presAssocID="{DA8481DC-0274-4C58-8E01-6BAF6307D1E9}" presName="bigChev" presStyleLbl="node1" presStyleIdx="0" presStyleCnt="3"/>
      <dgm:spPr/>
      <dgm:t>
        <a:bodyPr/>
        <a:lstStyle/>
        <a:p>
          <a:endParaRPr lang="en-US"/>
        </a:p>
      </dgm:t>
    </dgm:pt>
    <dgm:pt modelId="{992496FB-A90F-4D78-9DC3-CB0B6B2802FB}" type="pres">
      <dgm:prSet presAssocID="{DA8481DC-0274-4C58-8E01-6BAF6307D1E9}" presName="vSp" presStyleCnt="0"/>
      <dgm:spPr/>
    </dgm:pt>
    <dgm:pt modelId="{E4150E29-0B74-49B7-BE7C-5EFA956F9102}" type="pres">
      <dgm:prSet presAssocID="{A0FC48EB-CDE0-47CC-9327-F756401AAC85}" presName="horFlow" presStyleCnt="0"/>
      <dgm:spPr/>
    </dgm:pt>
    <dgm:pt modelId="{15371925-28A8-4B7A-AB08-67789513AC29}" type="pres">
      <dgm:prSet presAssocID="{A0FC48EB-CDE0-47CC-9327-F756401AAC85}" presName="bigChev" presStyleLbl="node1" presStyleIdx="1" presStyleCnt="3"/>
      <dgm:spPr/>
      <dgm:t>
        <a:bodyPr/>
        <a:lstStyle/>
        <a:p>
          <a:endParaRPr lang="en-US"/>
        </a:p>
      </dgm:t>
    </dgm:pt>
    <dgm:pt modelId="{8CEABB22-2318-4555-8738-77C769A84F6D}" type="pres">
      <dgm:prSet presAssocID="{A0FC48EB-CDE0-47CC-9327-F756401AAC85}" presName="vSp" presStyleCnt="0"/>
      <dgm:spPr/>
    </dgm:pt>
    <dgm:pt modelId="{36F7AAE3-0540-423C-8F03-6E279A3B4974}" type="pres">
      <dgm:prSet presAssocID="{5124FD07-B135-42B1-83A3-41F1EC0D50A1}" presName="horFlow" presStyleCnt="0"/>
      <dgm:spPr/>
    </dgm:pt>
    <dgm:pt modelId="{02D82177-A96B-4E43-9ED2-B52351439564}" type="pres">
      <dgm:prSet presAssocID="{5124FD07-B135-42B1-83A3-41F1EC0D50A1}" presName="bigChev" presStyleLbl="node1" presStyleIdx="2" presStyleCnt="3" custScaleX="106004"/>
      <dgm:spPr/>
      <dgm:t>
        <a:bodyPr/>
        <a:lstStyle/>
        <a:p>
          <a:endParaRPr lang="en-US"/>
        </a:p>
      </dgm:t>
    </dgm:pt>
  </dgm:ptLst>
  <dgm:cxnLst>
    <dgm:cxn modelId="{62C55964-4B0A-4304-B96C-140D9DC5B9D6}" type="presOf" srcId="{5124FD07-B135-42B1-83A3-41F1EC0D50A1}" destId="{02D82177-A96B-4E43-9ED2-B52351439564}" srcOrd="0" destOrd="0" presId="urn:microsoft.com/office/officeart/2005/8/layout/lProcess3"/>
    <dgm:cxn modelId="{E692B6BE-CF47-42F8-9282-57FA8D8E6486}" srcId="{7A237AF7-A3B2-4A49-B324-37238A348203}" destId="{5124FD07-B135-42B1-83A3-41F1EC0D50A1}" srcOrd="2" destOrd="0" parTransId="{6DA7E3AA-29FF-4129-BBC0-57F8091FE1D5}" sibTransId="{21018899-A713-462C-A4B2-5AAB04943985}"/>
    <dgm:cxn modelId="{FA34C526-FAF3-458B-8910-FB23C5DB7E42}" srcId="{7A237AF7-A3B2-4A49-B324-37238A348203}" destId="{A0FC48EB-CDE0-47CC-9327-F756401AAC85}" srcOrd="1" destOrd="0" parTransId="{BA92D98A-BB5C-4F7D-A448-6F65D72EAEFE}" sibTransId="{6140F816-DD5C-4392-8E93-4401EE5C44DD}"/>
    <dgm:cxn modelId="{7DC6503C-F81E-48AA-93B6-39AA8E26692D}" srcId="{7A237AF7-A3B2-4A49-B324-37238A348203}" destId="{DA8481DC-0274-4C58-8E01-6BAF6307D1E9}" srcOrd="0" destOrd="0" parTransId="{B736D912-8413-4CE4-A65A-FE3ACBF5EEA6}" sibTransId="{B70B76C6-9204-4B08-9B48-0DD2C2C4AE9F}"/>
    <dgm:cxn modelId="{FAC6FCDE-8B2D-4654-8D36-2269A91D4DF3}" type="presOf" srcId="{DA8481DC-0274-4C58-8E01-6BAF6307D1E9}" destId="{838E2616-9053-4B40-BA2D-FA54ADE48183}" srcOrd="0" destOrd="0" presId="urn:microsoft.com/office/officeart/2005/8/layout/lProcess3"/>
    <dgm:cxn modelId="{22A0EB54-B137-441A-8B68-293CE4715F31}" type="presOf" srcId="{A0FC48EB-CDE0-47CC-9327-F756401AAC85}" destId="{15371925-28A8-4B7A-AB08-67789513AC29}" srcOrd="0" destOrd="0" presId="urn:microsoft.com/office/officeart/2005/8/layout/lProcess3"/>
    <dgm:cxn modelId="{07E37580-92A7-47A1-BDF1-1E863AE05A44}" type="presOf" srcId="{7A237AF7-A3B2-4A49-B324-37238A348203}" destId="{8A6D08B8-9D67-4019-AB54-C2B3358DA4CE}" srcOrd="0" destOrd="0" presId="urn:microsoft.com/office/officeart/2005/8/layout/lProcess3"/>
    <dgm:cxn modelId="{EAF41498-A1F5-427E-88DF-061474A3A14A}" type="presParOf" srcId="{8A6D08B8-9D67-4019-AB54-C2B3358DA4CE}" destId="{CFB383A3-8999-4D92-944D-05BE92676000}" srcOrd="0" destOrd="0" presId="urn:microsoft.com/office/officeart/2005/8/layout/lProcess3"/>
    <dgm:cxn modelId="{E78BC69D-0FB5-4801-A942-A2263E302540}" type="presParOf" srcId="{CFB383A3-8999-4D92-944D-05BE92676000}" destId="{838E2616-9053-4B40-BA2D-FA54ADE48183}" srcOrd="0" destOrd="0" presId="urn:microsoft.com/office/officeart/2005/8/layout/lProcess3"/>
    <dgm:cxn modelId="{6CEDD417-716B-4CDB-8966-B8A93F121B37}" type="presParOf" srcId="{8A6D08B8-9D67-4019-AB54-C2B3358DA4CE}" destId="{992496FB-A90F-4D78-9DC3-CB0B6B2802FB}" srcOrd="1" destOrd="0" presId="urn:microsoft.com/office/officeart/2005/8/layout/lProcess3"/>
    <dgm:cxn modelId="{A3E6E2E1-61D5-4F6D-8C13-7CB09EF78BF3}" type="presParOf" srcId="{8A6D08B8-9D67-4019-AB54-C2B3358DA4CE}" destId="{E4150E29-0B74-49B7-BE7C-5EFA956F9102}" srcOrd="2" destOrd="0" presId="urn:microsoft.com/office/officeart/2005/8/layout/lProcess3"/>
    <dgm:cxn modelId="{FD755231-EB12-47E0-A1AC-CA9BA36F9DE8}" type="presParOf" srcId="{E4150E29-0B74-49B7-BE7C-5EFA956F9102}" destId="{15371925-28A8-4B7A-AB08-67789513AC29}" srcOrd="0" destOrd="0" presId="urn:microsoft.com/office/officeart/2005/8/layout/lProcess3"/>
    <dgm:cxn modelId="{581BAD73-E5E8-4DEE-BBAB-C19F6DF281F7}" type="presParOf" srcId="{8A6D08B8-9D67-4019-AB54-C2B3358DA4CE}" destId="{8CEABB22-2318-4555-8738-77C769A84F6D}" srcOrd="3" destOrd="0" presId="urn:microsoft.com/office/officeart/2005/8/layout/lProcess3"/>
    <dgm:cxn modelId="{6DBF95BA-2D3D-4F71-963E-CB1EA23CB4AC}" type="presParOf" srcId="{8A6D08B8-9D67-4019-AB54-C2B3358DA4CE}" destId="{36F7AAE3-0540-423C-8F03-6E279A3B4974}" srcOrd="4" destOrd="0" presId="urn:microsoft.com/office/officeart/2005/8/layout/lProcess3"/>
    <dgm:cxn modelId="{41E7B15A-8D94-4657-8B26-6AF3D96A06B7}" type="presParOf" srcId="{36F7AAE3-0540-423C-8F03-6E279A3B4974}" destId="{02D82177-A96B-4E43-9ED2-B52351439564}" srcOrd="0" destOrd="0" presId="urn:microsoft.com/office/officeart/2005/8/layout/lProcess3"/>
  </dgm:cxnLst>
  <dgm:bg/>
  <dgm:whole/>
</dgm:dataModel>
</file>

<file path=ppt/diagrams/data2.xml><?xml version="1.0" encoding="utf-8"?>
<dgm:dataModel xmlns:dgm="http://schemas.openxmlformats.org/drawingml/2006/diagram" xmlns:a="http://schemas.openxmlformats.org/drawingml/2006/main">
  <dgm:ptLst>
    <dgm:pt modelId="{88272733-5029-4F37-BE4A-685BEE0BA064}"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3017A683-7D84-4469-A5A6-B8D7F2766D28}">
      <dgm:prSet/>
      <dgm:spPr>
        <a:solidFill>
          <a:schemeClr val="accent6">
            <a:lumMod val="75000"/>
          </a:schemeClr>
        </a:solidFill>
      </dgm:spPr>
      <dgm:t>
        <a:bodyPr/>
        <a:lstStyle/>
        <a:p>
          <a:pPr rtl="0"/>
          <a:r>
            <a:rPr lang="en-US" dirty="0" smtClean="0"/>
            <a:t>Make people aware about the health issues because of </a:t>
          </a:r>
          <a:r>
            <a:rPr lang="en-US" dirty="0" err="1" smtClean="0"/>
            <a:t>uncleanliness</a:t>
          </a:r>
          <a:endParaRPr lang="en-US" dirty="0"/>
        </a:p>
      </dgm:t>
    </dgm:pt>
    <dgm:pt modelId="{B8B76B79-0A95-4E38-82A4-3F3271E05E15}" type="parTrans" cxnId="{B252F4AB-DCBF-4EC9-8A88-4A62931D3824}">
      <dgm:prSet/>
      <dgm:spPr/>
      <dgm:t>
        <a:bodyPr/>
        <a:lstStyle/>
        <a:p>
          <a:endParaRPr lang="en-US"/>
        </a:p>
      </dgm:t>
    </dgm:pt>
    <dgm:pt modelId="{4B973E17-0D01-4534-9D04-E843B664961B}" type="sibTrans" cxnId="{B252F4AB-DCBF-4EC9-8A88-4A62931D3824}">
      <dgm:prSet/>
      <dgm:spPr/>
      <dgm:t>
        <a:bodyPr/>
        <a:lstStyle/>
        <a:p>
          <a:endParaRPr lang="en-US"/>
        </a:p>
      </dgm:t>
    </dgm:pt>
    <dgm:pt modelId="{8F19433E-4715-42E2-882D-FDD23E849A9F}">
      <dgm:prSet/>
      <dgm:spPr>
        <a:solidFill>
          <a:srgbClr val="00B050"/>
        </a:solidFill>
      </dgm:spPr>
      <dgm:t>
        <a:bodyPr/>
        <a:lstStyle/>
        <a:p>
          <a:pPr rtl="0"/>
          <a:r>
            <a:rPr lang="en-US" dirty="0" smtClean="0"/>
            <a:t>Collaboration with Industries and Govt. Bodies as part of CSR activities </a:t>
          </a:r>
          <a:endParaRPr lang="en-US" dirty="0"/>
        </a:p>
      </dgm:t>
    </dgm:pt>
    <dgm:pt modelId="{B038FF6D-1AC5-49D1-A6EF-60D5A0E8B047}" type="parTrans" cxnId="{6F12B2CB-A63C-4EF3-9CBA-2E8752EDD9DE}">
      <dgm:prSet/>
      <dgm:spPr/>
      <dgm:t>
        <a:bodyPr/>
        <a:lstStyle/>
        <a:p>
          <a:endParaRPr lang="en-US"/>
        </a:p>
      </dgm:t>
    </dgm:pt>
    <dgm:pt modelId="{FAADD362-9B99-465A-A0EC-D3D975648331}" type="sibTrans" cxnId="{6F12B2CB-A63C-4EF3-9CBA-2E8752EDD9DE}">
      <dgm:prSet/>
      <dgm:spPr/>
      <dgm:t>
        <a:bodyPr/>
        <a:lstStyle/>
        <a:p>
          <a:endParaRPr lang="en-US"/>
        </a:p>
      </dgm:t>
    </dgm:pt>
    <dgm:pt modelId="{902EE828-D0E5-4932-A989-36735048D4B5}">
      <dgm:prSet/>
      <dgm:spPr>
        <a:solidFill>
          <a:srgbClr val="FF0000"/>
        </a:solidFill>
      </dgm:spPr>
      <dgm:t>
        <a:bodyPr/>
        <a:lstStyle/>
        <a:p>
          <a:pPr rtl="0"/>
          <a:r>
            <a:rPr lang="en-US" dirty="0" smtClean="0"/>
            <a:t>Special Yoga for inner cleanliness follows every </a:t>
          </a:r>
          <a:r>
            <a:rPr lang="en-US" dirty="0" err="1" smtClean="0"/>
            <a:t>programme</a:t>
          </a:r>
          <a:r>
            <a:rPr lang="en-US" dirty="0" smtClean="0"/>
            <a:t> </a:t>
          </a:r>
          <a:endParaRPr lang="en-US" dirty="0"/>
        </a:p>
      </dgm:t>
    </dgm:pt>
    <dgm:pt modelId="{44E01C0D-ADB7-472F-A5CF-382BD3CB1662}" type="parTrans" cxnId="{4B84A27B-D847-445D-A591-8A5960980955}">
      <dgm:prSet/>
      <dgm:spPr/>
      <dgm:t>
        <a:bodyPr/>
        <a:lstStyle/>
        <a:p>
          <a:endParaRPr lang="en-US"/>
        </a:p>
      </dgm:t>
    </dgm:pt>
    <dgm:pt modelId="{8210A94A-34C0-430C-9CBD-8547CB00BD2D}" type="sibTrans" cxnId="{4B84A27B-D847-445D-A591-8A5960980955}">
      <dgm:prSet/>
      <dgm:spPr/>
      <dgm:t>
        <a:bodyPr/>
        <a:lstStyle/>
        <a:p>
          <a:endParaRPr lang="en-US"/>
        </a:p>
      </dgm:t>
    </dgm:pt>
    <dgm:pt modelId="{3F04DE64-2024-40CE-B252-50A024041110}" type="pres">
      <dgm:prSet presAssocID="{88272733-5029-4F37-BE4A-685BEE0BA064}" presName="Name0" presStyleCnt="0">
        <dgm:presLayoutVars>
          <dgm:chPref val="3"/>
          <dgm:dir/>
          <dgm:animLvl val="lvl"/>
          <dgm:resizeHandles/>
        </dgm:presLayoutVars>
      </dgm:prSet>
      <dgm:spPr/>
      <dgm:t>
        <a:bodyPr/>
        <a:lstStyle/>
        <a:p>
          <a:endParaRPr lang="en-US"/>
        </a:p>
      </dgm:t>
    </dgm:pt>
    <dgm:pt modelId="{723C3BD9-710B-473D-A630-900539BD5EF8}" type="pres">
      <dgm:prSet presAssocID="{3017A683-7D84-4469-A5A6-B8D7F2766D28}" presName="horFlow" presStyleCnt="0"/>
      <dgm:spPr/>
    </dgm:pt>
    <dgm:pt modelId="{FA8923E1-2A71-4C2F-A026-46AC9D35E342}" type="pres">
      <dgm:prSet presAssocID="{3017A683-7D84-4469-A5A6-B8D7F2766D28}" presName="bigChev" presStyleLbl="node1" presStyleIdx="0" presStyleCnt="3"/>
      <dgm:spPr/>
      <dgm:t>
        <a:bodyPr/>
        <a:lstStyle/>
        <a:p>
          <a:endParaRPr lang="en-US"/>
        </a:p>
      </dgm:t>
    </dgm:pt>
    <dgm:pt modelId="{B90FA37A-F4A2-4D6A-B3FC-E8821E521A63}" type="pres">
      <dgm:prSet presAssocID="{3017A683-7D84-4469-A5A6-B8D7F2766D28}" presName="vSp" presStyleCnt="0"/>
      <dgm:spPr/>
    </dgm:pt>
    <dgm:pt modelId="{95298EF7-F0CA-4613-8491-05FB289CA436}" type="pres">
      <dgm:prSet presAssocID="{8F19433E-4715-42E2-882D-FDD23E849A9F}" presName="horFlow" presStyleCnt="0"/>
      <dgm:spPr/>
    </dgm:pt>
    <dgm:pt modelId="{55E3582B-7646-415F-8683-9DA108438502}" type="pres">
      <dgm:prSet presAssocID="{8F19433E-4715-42E2-882D-FDD23E849A9F}" presName="bigChev" presStyleLbl="node1" presStyleIdx="1" presStyleCnt="3"/>
      <dgm:spPr/>
      <dgm:t>
        <a:bodyPr/>
        <a:lstStyle/>
        <a:p>
          <a:endParaRPr lang="en-US"/>
        </a:p>
      </dgm:t>
    </dgm:pt>
    <dgm:pt modelId="{04FE3707-D187-4530-98BE-DB38DC526BD0}" type="pres">
      <dgm:prSet presAssocID="{8F19433E-4715-42E2-882D-FDD23E849A9F}" presName="vSp" presStyleCnt="0"/>
      <dgm:spPr/>
    </dgm:pt>
    <dgm:pt modelId="{582911AA-F488-49AC-9938-2D1C01F4A6B8}" type="pres">
      <dgm:prSet presAssocID="{902EE828-D0E5-4932-A989-36735048D4B5}" presName="horFlow" presStyleCnt="0"/>
      <dgm:spPr/>
    </dgm:pt>
    <dgm:pt modelId="{36F5A0A7-DE53-4429-8B1C-4A59FCFF71EB}" type="pres">
      <dgm:prSet presAssocID="{902EE828-D0E5-4932-A989-36735048D4B5}" presName="bigChev" presStyleLbl="node1" presStyleIdx="2" presStyleCnt="3"/>
      <dgm:spPr/>
      <dgm:t>
        <a:bodyPr/>
        <a:lstStyle/>
        <a:p>
          <a:endParaRPr lang="en-US"/>
        </a:p>
      </dgm:t>
    </dgm:pt>
  </dgm:ptLst>
  <dgm:cxnLst>
    <dgm:cxn modelId="{0ADB8AF5-DA82-47EE-93BA-391BFB6C29B2}" type="presOf" srcId="{3017A683-7D84-4469-A5A6-B8D7F2766D28}" destId="{FA8923E1-2A71-4C2F-A026-46AC9D35E342}" srcOrd="0" destOrd="0" presId="urn:microsoft.com/office/officeart/2005/8/layout/lProcess3"/>
    <dgm:cxn modelId="{4B84A27B-D847-445D-A591-8A5960980955}" srcId="{88272733-5029-4F37-BE4A-685BEE0BA064}" destId="{902EE828-D0E5-4932-A989-36735048D4B5}" srcOrd="2" destOrd="0" parTransId="{44E01C0D-ADB7-472F-A5CF-382BD3CB1662}" sibTransId="{8210A94A-34C0-430C-9CBD-8547CB00BD2D}"/>
    <dgm:cxn modelId="{A267D852-A111-4191-999D-C670F2CBD99B}" type="presOf" srcId="{902EE828-D0E5-4932-A989-36735048D4B5}" destId="{36F5A0A7-DE53-4429-8B1C-4A59FCFF71EB}" srcOrd="0" destOrd="0" presId="urn:microsoft.com/office/officeart/2005/8/layout/lProcess3"/>
    <dgm:cxn modelId="{3108A714-2745-4180-9A0D-D8771C38A36B}" type="presOf" srcId="{8F19433E-4715-42E2-882D-FDD23E849A9F}" destId="{55E3582B-7646-415F-8683-9DA108438502}" srcOrd="0" destOrd="0" presId="urn:microsoft.com/office/officeart/2005/8/layout/lProcess3"/>
    <dgm:cxn modelId="{B252F4AB-DCBF-4EC9-8A88-4A62931D3824}" srcId="{88272733-5029-4F37-BE4A-685BEE0BA064}" destId="{3017A683-7D84-4469-A5A6-B8D7F2766D28}" srcOrd="0" destOrd="0" parTransId="{B8B76B79-0A95-4E38-82A4-3F3271E05E15}" sibTransId="{4B973E17-0D01-4534-9D04-E843B664961B}"/>
    <dgm:cxn modelId="{6F12B2CB-A63C-4EF3-9CBA-2E8752EDD9DE}" srcId="{88272733-5029-4F37-BE4A-685BEE0BA064}" destId="{8F19433E-4715-42E2-882D-FDD23E849A9F}" srcOrd="1" destOrd="0" parTransId="{B038FF6D-1AC5-49D1-A6EF-60D5A0E8B047}" sibTransId="{FAADD362-9B99-465A-A0EC-D3D975648331}"/>
    <dgm:cxn modelId="{8BB5BF97-3E47-448A-91DE-2B7F1593E001}" type="presOf" srcId="{88272733-5029-4F37-BE4A-685BEE0BA064}" destId="{3F04DE64-2024-40CE-B252-50A024041110}" srcOrd="0" destOrd="0" presId="urn:microsoft.com/office/officeart/2005/8/layout/lProcess3"/>
    <dgm:cxn modelId="{18993F79-BF61-4F83-B5A0-359A16299E08}" type="presParOf" srcId="{3F04DE64-2024-40CE-B252-50A024041110}" destId="{723C3BD9-710B-473D-A630-900539BD5EF8}" srcOrd="0" destOrd="0" presId="urn:microsoft.com/office/officeart/2005/8/layout/lProcess3"/>
    <dgm:cxn modelId="{BD596854-7E94-4CB3-B32D-1FF00F82B9C5}" type="presParOf" srcId="{723C3BD9-710B-473D-A630-900539BD5EF8}" destId="{FA8923E1-2A71-4C2F-A026-46AC9D35E342}" srcOrd="0" destOrd="0" presId="urn:microsoft.com/office/officeart/2005/8/layout/lProcess3"/>
    <dgm:cxn modelId="{03327A05-A32F-4535-A0ED-6D0EA27C6B74}" type="presParOf" srcId="{3F04DE64-2024-40CE-B252-50A024041110}" destId="{B90FA37A-F4A2-4D6A-B3FC-E8821E521A63}" srcOrd="1" destOrd="0" presId="urn:microsoft.com/office/officeart/2005/8/layout/lProcess3"/>
    <dgm:cxn modelId="{9B52B842-D9C7-4420-91B0-A1135B06AF89}" type="presParOf" srcId="{3F04DE64-2024-40CE-B252-50A024041110}" destId="{95298EF7-F0CA-4613-8491-05FB289CA436}" srcOrd="2" destOrd="0" presId="urn:microsoft.com/office/officeart/2005/8/layout/lProcess3"/>
    <dgm:cxn modelId="{9E06551C-BFEA-4EA6-84A4-F2B1094386DC}" type="presParOf" srcId="{95298EF7-F0CA-4613-8491-05FB289CA436}" destId="{55E3582B-7646-415F-8683-9DA108438502}" srcOrd="0" destOrd="0" presId="urn:microsoft.com/office/officeart/2005/8/layout/lProcess3"/>
    <dgm:cxn modelId="{1EBDC089-AB47-4BE3-B541-0C3F18FEF77D}" type="presParOf" srcId="{3F04DE64-2024-40CE-B252-50A024041110}" destId="{04FE3707-D187-4530-98BE-DB38DC526BD0}" srcOrd="3" destOrd="0" presId="urn:microsoft.com/office/officeart/2005/8/layout/lProcess3"/>
    <dgm:cxn modelId="{54B3B322-6514-479A-81CB-B50D65D92639}" type="presParOf" srcId="{3F04DE64-2024-40CE-B252-50A024041110}" destId="{582911AA-F488-49AC-9938-2D1C01F4A6B8}" srcOrd="4" destOrd="0" presId="urn:microsoft.com/office/officeart/2005/8/layout/lProcess3"/>
    <dgm:cxn modelId="{66C20E5F-2946-493A-BB66-4C6EFA1A9C73}" type="presParOf" srcId="{582911AA-F488-49AC-9938-2D1C01F4A6B8}" destId="{36F5A0A7-DE53-4429-8B1C-4A59FCFF71EB}" srcOrd="0" destOrd="0" presId="urn:microsoft.com/office/officeart/2005/8/layout/lProcess3"/>
  </dgm:cxnLst>
  <dgm:bg/>
  <dgm:whole/>
</dgm:dataModel>
</file>

<file path=ppt/diagrams/data3.xml><?xml version="1.0" encoding="utf-8"?>
<dgm:dataModel xmlns:dgm="http://schemas.openxmlformats.org/drawingml/2006/diagram" xmlns:a="http://schemas.openxmlformats.org/drawingml/2006/main">
  <dgm:ptLst>
    <dgm:pt modelId="{F5E6C9B2-A6B0-4FAD-A993-FF4EDF486DA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77E26B36-5439-43DB-A232-CB5BC1AA7254}">
      <dgm:prSet custT="1"/>
      <dgm:spPr>
        <a:solidFill>
          <a:srgbClr val="00B050"/>
        </a:solidFill>
      </dgm:spPr>
      <dgm:t>
        <a:bodyPr/>
        <a:lstStyle/>
        <a:p>
          <a:pPr rtl="0"/>
          <a:r>
            <a:rPr lang="en-US" sz="3200" b="1" i="0" baseline="0" dirty="0" smtClean="0"/>
            <a:t>“Special Website ” </a:t>
          </a:r>
          <a:r>
            <a:rPr lang="en-US" sz="3200" b="1" i="0" baseline="0" dirty="0" smtClean="0">
              <a:hlinkClick xmlns:r="http://schemas.openxmlformats.org/officeDocument/2006/relationships" r:id="rId1"/>
            </a:rPr>
            <a:t>–</a:t>
          </a:r>
          <a:r>
            <a:rPr lang="en-US" sz="3200" b="1" i="0" baseline="0" dirty="0" smtClean="0"/>
            <a:t> to be Launched </a:t>
          </a:r>
          <a:r>
            <a:rPr lang="en-US" sz="3200" b="1" i="0" baseline="0" dirty="0" smtClean="0">
              <a:hlinkClick xmlns:r="http://schemas.openxmlformats.org/officeDocument/2006/relationships" r:id="rId1"/>
            </a:rPr>
            <a:t>www.cleannaturecleannation.in</a:t>
          </a:r>
          <a:endParaRPr lang="en-US" sz="3200" b="1" i="0" baseline="0" dirty="0"/>
        </a:p>
      </dgm:t>
    </dgm:pt>
    <dgm:pt modelId="{0E2BCF80-61E8-4C35-BE97-9E33956FA5DD}" type="parTrans" cxnId="{98AD708C-9965-415C-8F2C-CD9F770BCB0B}">
      <dgm:prSet/>
      <dgm:spPr/>
      <dgm:t>
        <a:bodyPr/>
        <a:lstStyle/>
        <a:p>
          <a:endParaRPr lang="en-US"/>
        </a:p>
      </dgm:t>
    </dgm:pt>
    <dgm:pt modelId="{CC63B7C6-4E2B-4F96-9B24-EB60588CD62F}" type="sibTrans" cxnId="{98AD708C-9965-415C-8F2C-CD9F770BCB0B}">
      <dgm:prSet/>
      <dgm:spPr/>
      <dgm:t>
        <a:bodyPr/>
        <a:lstStyle/>
        <a:p>
          <a:endParaRPr lang="en-US"/>
        </a:p>
      </dgm:t>
    </dgm:pt>
    <dgm:pt modelId="{7556AF20-F95D-43A4-980E-72EF6E304E7C}">
      <dgm:prSet/>
      <dgm:spPr>
        <a:solidFill>
          <a:schemeClr val="accent6">
            <a:lumMod val="75000"/>
          </a:schemeClr>
        </a:solidFill>
      </dgm:spPr>
      <dgm:t>
        <a:bodyPr/>
        <a:lstStyle/>
        <a:p>
          <a:pPr rtl="0"/>
          <a:r>
            <a:rPr lang="en-US" b="1" i="0" baseline="0" dirty="0" smtClean="0"/>
            <a:t>It is where resources for conducting </a:t>
          </a:r>
          <a:r>
            <a:rPr lang="en-US" b="1" i="0" baseline="0" dirty="0" err="1" smtClean="0"/>
            <a:t>programmes</a:t>
          </a:r>
          <a:r>
            <a:rPr lang="en-US" b="1" i="0" baseline="0" dirty="0" smtClean="0"/>
            <a:t>, presentations, brochures will be loaded which our </a:t>
          </a:r>
          <a:r>
            <a:rPr lang="en-US" b="1" i="0" baseline="0" dirty="0" err="1" smtClean="0"/>
            <a:t>centres</a:t>
          </a:r>
          <a:r>
            <a:rPr lang="en-US" b="1" i="0" baseline="0" dirty="0" smtClean="0"/>
            <a:t> can download </a:t>
          </a:r>
          <a:endParaRPr lang="en-US" b="0" i="0" baseline="0" dirty="0"/>
        </a:p>
      </dgm:t>
    </dgm:pt>
    <dgm:pt modelId="{4CA413BB-BA73-42BE-BB71-B9E496F60D4A}" type="parTrans" cxnId="{4CD1133C-93FB-4E18-8DCF-F17D9D8667B5}">
      <dgm:prSet/>
      <dgm:spPr/>
      <dgm:t>
        <a:bodyPr/>
        <a:lstStyle/>
        <a:p>
          <a:endParaRPr lang="en-US"/>
        </a:p>
      </dgm:t>
    </dgm:pt>
    <dgm:pt modelId="{D6C455E7-ADE4-490D-A46D-246FCA733E24}" type="sibTrans" cxnId="{4CD1133C-93FB-4E18-8DCF-F17D9D8667B5}">
      <dgm:prSet/>
      <dgm:spPr/>
      <dgm:t>
        <a:bodyPr/>
        <a:lstStyle/>
        <a:p>
          <a:endParaRPr lang="en-US"/>
        </a:p>
      </dgm:t>
    </dgm:pt>
    <dgm:pt modelId="{A836C7BE-26AF-45FB-AD2D-47D85746064B}" type="pres">
      <dgm:prSet presAssocID="{F5E6C9B2-A6B0-4FAD-A993-FF4EDF486DA2}" presName="Name0" presStyleCnt="0">
        <dgm:presLayoutVars>
          <dgm:chPref val="3"/>
          <dgm:dir/>
          <dgm:animLvl val="lvl"/>
          <dgm:resizeHandles/>
        </dgm:presLayoutVars>
      </dgm:prSet>
      <dgm:spPr/>
      <dgm:t>
        <a:bodyPr/>
        <a:lstStyle/>
        <a:p>
          <a:endParaRPr lang="en-US"/>
        </a:p>
      </dgm:t>
    </dgm:pt>
    <dgm:pt modelId="{696F8F0C-F643-47DA-9593-2E7A2F39FD1F}" type="pres">
      <dgm:prSet presAssocID="{77E26B36-5439-43DB-A232-CB5BC1AA7254}" presName="horFlow" presStyleCnt="0"/>
      <dgm:spPr/>
    </dgm:pt>
    <dgm:pt modelId="{4776B7C5-E34A-4776-A806-3A116C764C2B}" type="pres">
      <dgm:prSet presAssocID="{77E26B36-5439-43DB-A232-CB5BC1AA7254}" presName="bigChev" presStyleLbl="node1" presStyleIdx="0" presStyleCnt="2" custScaleX="239360"/>
      <dgm:spPr/>
      <dgm:t>
        <a:bodyPr/>
        <a:lstStyle/>
        <a:p>
          <a:endParaRPr lang="en-US"/>
        </a:p>
      </dgm:t>
    </dgm:pt>
    <dgm:pt modelId="{9D192D2B-2F67-43B3-84DA-6D8D454BED7F}" type="pres">
      <dgm:prSet presAssocID="{77E26B36-5439-43DB-A232-CB5BC1AA7254}" presName="vSp" presStyleCnt="0"/>
      <dgm:spPr/>
    </dgm:pt>
    <dgm:pt modelId="{F336B1F8-BB56-481A-9B90-B3F4EA67DB97}" type="pres">
      <dgm:prSet presAssocID="{7556AF20-F95D-43A4-980E-72EF6E304E7C}" presName="horFlow" presStyleCnt="0"/>
      <dgm:spPr/>
    </dgm:pt>
    <dgm:pt modelId="{1753102D-0DCD-4651-AE90-460934D42182}" type="pres">
      <dgm:prSet presAssocID="{7556AF20-F95D-43A4-980E-72EF6E304E7C}" presName="bigChev" presStyleLbl="node1" presStyleIdx="1" presStyleCnt="2" custScaleX="216981"/>
      <dgm:spPr/>
      <dgm:t>
        <a:bodyPr/>
        <a:lstStyle/>
        <a:p>
          <a:endParaRPr lang="en-US"/>
        </a:p>
      </dgm:t>
    </dgm:pt>
  </dgm:ptLst>
  <dgm:cxnLst>
    <dgm:cxn modelId="{4CD1133C-93FB-4E18-8DCF-F17D9D8667B5}" srcId="{F5E6C9B2-A6B0-4FAD-A993-FF4EDF486DA2}" destId="{7556AF20-F95D-43A4-980E-72EF6E304E7C}" srcOrd="1" destOrd="0" parTransId="{4CA413BB-BA73-42BE-BB71-B9E496F60D4A}" sibTransId="{D6C455E7-ADE4-490D-A46D-246FCA733E24}"/>
    <dgm:cxn modelId="{47F5834A-0A78-432F-AE99-427B5A196273}" type="presOf" srcId="{F5E6C9B2-A6B0-4FAD-A993-FF4EDF486DA2}" destId="{A836C7BE-26AF-45FB-AD2D-47D85746064B}" srcOrd="0" destOrd="0" presId="urn:microsoft.com/office/officeart/2005/8/layout/lProcess3"/>
    <dgm:cxn modelId="{4B37095C-1F99-4421-AAFD-A7089956898F}" type="presOf" srcId="{7556AF20-F95D-43A4-980E-72EF6E304E7C}" destId="{1753102D-0DCD-4651-AE90-460934D42182}" srcOrd="0" destOrd="0" presId="urn:microsoft.com/office/officeart/2005/8/layout/lProcess3"/>
    <dgm:cxn modelId="{5F32A618-4166-4879-8376-F44E6B4A5AA0}" type="presOf" srcId="{77E26B36-5439-43DB-A232-CB5BC1AA7254}" destId="{4776B7C5-E34A-4776-A806-3A116C764C2B}" srcOrd="0" destOrd="0" presId="urn:microsoft.com/office/officeart/2005/8/layout/lProcess3"/>
    <dgm:cxn modelId="{98AD708C-9965-415C-8F2C-CD9F770BCB0B}" srcId="{F5E6C9B2-A6B0-4FAD-A993-FF4EDF486DA2}" destId="{77E26B36-5439-43DB-A232-CB5BC1AA7254}" srcOrd="0" destOrd="0" parTransId="{0E2BCF80-61E8-4C35-BE97-9E33956FA5DD}" sibTransId="{CC63B7C6-4E2B-4F96-9B24-EB60588CD62F}"/>
    <dgm:cxn modelId="{8AE13691-12B0-4AF1-B8A0-ABB6EF3BE4D7}" type="presParOf" srcId="{A836C7BE-26AF-45FB-AD2D-47D85746064B}" destId="{696F8F0C-F643-47DA-9593-2E7A2F39FD1F}" srcOrd="0" destOrd="0" presId="urn:microsoft.com/office/officeart/2005/8/layout/lProcess3"/>
    <dgm:cxn modelId="{5138ACFB-268E-4651-8012-B0ED422778B1}" type="presParOf" srcId="{696F8F0C-F643-47DA-9593-2E7A2F39FD1F}" destId="{4776B7C5-E34A-4776-A806-3A116C764C2B}" srcOrd="0" destOrd="0" presId="urn:microsoft.com/office/officeart/2005/8/layout/lProcess3"/>
    <dgm:cxn modelId="{FF3F8B55-C304-4962-A4BD-C99B27963226}" type="presParOf" srcId="{A836C7BE-26AF-45FB-AD2D-47D85746064B}" destId="{9D192D2B-2F67-43B3-84DA-6D8D454BED7F}" srcOrd="1" destOrd="0" presId="urn:microsoft.com/office/officeart/2005/8/layout/lProcess3"/>
    <dgm:cxn modelId="{D2305017-7C7C-4F6B-AA67-1E68D3DDABA0}" type="presParOf" srcId="{A836C7BE-26AF-45FB-AD2D-47D85746064B}" destId="{F336B1F8-BB56-481A-9B90-B3F4EA67DB97}" srcOrd="2" destOrd="0" presId="urn:microsoft.com/office/officeart/2005/8/layout/lProcess3"/>
    <dgm:cxn modelId="{46A4C652-4A8A-4B1B-9C9C-C12D6FEEBC22}" type="presParOf" srcId="{F336B1F8-BB56-481A-9B90-B3F4EA67DB97}" destId="{1753102D-0DCD-4651-AE90-460934D42182}" srcOrd="0" destOrd="0" presId="urn:microsoft.com/office/officeart/2005/8/layout/lProcess3"/>
  </dgm:cxnLst>
  <dgm:bg/>
  <dgm:whole/>
</dgm:dataModel>
</file>

<file path=ppt/diagrams/data4.xml><?xml version="1.0" encoding="utf-8"?>
<dgm:dataModel xmlns:dgm="http://schemas.openxmlformats.org/drawingml/2006/diagram" xmlns:a="http://schemas.openxmlformats.org/drawingml/2006/main">
  <dgm:ptLst>
    <dgm:pt modelId="{21F60B4C-0074-463B-94A0-076C56FAD5AF}"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3DC3CE64-8896-43EC-BF9E-75E0F352ADE1}">
      <dgm:prSet/>
      <dgm:spPr>
        <a:solidFill>
          <a:srgbClr val="00B050"/>
        </a:solidFill>
      </dgm:spPr>
      <dgm:t>
        <a:bodyPr/>
        <a:lstStyle/>
        <a:p>
          <a:pPr rtl="0"/>
          <a:r>
            <a:rPr lang="en-US" b="0" i="0" baseline="0" dirty="0" smtClean="0"/>
            <a:t>And it begins with personal responsibility.. Making A beautiful India is my responsibility …</a:t>
          </a:r>
          <a:endParaRPr lang="en-US" b="0" i="0" baseline="0" dirty="0"/>
        </a:p>
      </dgm:t>
    </dgm:pt>
    <dgm:pt modelId="{964ACE4A-3B40-4456-817D-BD812C209CA5}" type="parTrans" cxnId="{FCEEF6DA-D38E-41D5-9F9D-364205190311}">
      <dgm:prSet/>
      <dgm:spPr/>
      <dgm:t>
        <a:bodyPr/>
        <a:lstStyle/>
        <a:p>
          <a:endParaRPr lang="en-US"/>
        </a:p>
      </dgm:t>
    </dgm:pt>
    <dgm:pt modelId="{F3D1CCDC-7F20-4E9C-A4AF-8ED5A9E01509}" type="sibTrans" cxnId="{FCEEF6DA-D38E-41D5-9F9D-364205190311}">
      <dgm:prSet/>
      <dgm:spPr/>
      <dgm:t>
        <a:bodyPr/>
        <a:lstStyle/>
        <a:p>
          <a:endParaRPr lang="en-US"/>
        </a:p>
      </dgm:t>
    </dgm:pt>
    <dgm:pt modelId="{EEE4BD5D-0D3D-4B4A-B4AE-19EF44EAF163}" type="pres">
      <dgm:prSet presAssocID="{21F60B4C-0074-463B-94A0-076C56FAD5AF}" presName="Name0" presStyleCnt="0">
        <dgm:presLayoutVars>
          <dgm:chPref val="3"/>
          <dgm:dir/>
          <dgm:animLvl val="lvl"/>
          <dgm:resizeHandles/>
        </dgm:presLayoutVars>
      </dgm:prSet>
      <dgm:spPr/>
      <dgm:t>
        <a:bodyPr/>
        <a:lstStyle/>
        <a:p>
          <a:endParaRPr lang="en-US"/>
        </a:p>
      </dgm:t>
    </dgm:pt>
    <dgm:pt modelId="{966CA7E1-1A32-4E98-BF97-4F4FC92C8FEF}" type="pres">
      <dgm:prSet presAssocID="{3DC3CE64-8896-43EC-BF9E-75E0F352ADE1}" presName="horFlow" presStyleCnt="0"/>
      <dgm:spPr/>
    </dgm:pt>
    <dgm:pt modelId="{D56EBFFB-13BB-4723-8F8C-41A730F5E48A}" type="pres">
      <dgm:prSet presAssocID="{3DC3CE64-8896-43EC-BF9E-75E0F352ADE1}" presName="bigChev" presStyleLbl="node1" presStyleIdx="0" presStyleCnt="1" custScaleX="149271" custLinFactNeighborX="20024" custLinFactNeighborY="-60"/>
      <dgm:spPr/>
      <dgm:t>
        <a:bodyPr/>
        <a:lstStyle/>
        <a:p>
          <a:endParaRPr lang="en-US"/>
        </a:p>
      </dgm:t>
    </dgm:pt>
  </dgm:ptLst>
  <dgm:cxnLst>
    <dgm:cxn modelId="{F59EEB92-734C-476D-9D8A-0B01A04BEF02}" type="presOf" srcId="{3DC3CE64-8896-43EC-BF9E-75E0F352ADE1}" destId="{D56EBFFB-13BB-4723-8F8C-41A730F5E48A}" srcOrd="0" destOrd="0" presId="urn:microsoft.com/office/officeart/2005/8/layout/lProcess3"/>
    <dgm:cxn modelId="{4D2F30C1-8CA3-4E84-9135-FFD4EB99120F}" type="presOf" srcId="{21F60B4C-0074-463B-94A0-076C56FAD5AF}" destId="{EEE4BD5D-0D3D-4B4A-B4AE-19EF44EAF163}" srcOrd="0" destOrd="0" presId="urn:microsoft.com/office/officeart/2005/8/layout/lProcess3"/>
    <dgm:cxn modelId="{FCEEF6DA-D38E-41D5-9F9D-364205190311}" srcId="{21F60B4C-0074-463B-94A0-076C56FAD5AF}" destId="{3DC3CE64-8896-43EC-BF9E-75E0F352ADE1}" srcOrd="0" destOrd="0" parTransId="{964ACE4A-3B40-4456-817D-BD812C209CA5}" sibTransId="{F3D1CCDC-7F20-4E9C-A4AF-8ED5A9E01509}"/>
    <dgm:cxn modelId="{8F9BE239-B1D9-429D-BABF-63E7F4919646}" type="presParOf" srcId="{EEE4BD5D-0D3D-4B4A-B4AE-19EF44EAF163}" destId="{966CA7E1-1A32-4E98-BF97-4F4FC92C8FEF}" srcOrd="0" destOrd="0" presId="urn:microsoft.com/office/officeart/2005/8/layout/lProcess3"/>
    <dgm:cxn modelId="{D264E447-E286-4D32-8DBD-A9FC48306619}" type="presParOf" srcId="{966CA7E1-1A32-4E98-BF97-4F4FC92C8FEF}" destId="{D56EBFFB-13BB-4723-8F8C-41A730F5E48A}" srcOrd="0" destOrd="0" presId="urn:microsoft.com/office/officeart/2005/8/layout/lProcess3"/>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5B09D38-443F-4C1C-A98C-D92FEEAF0334}" type="datetimeFigureOut">
              <a:rPr lang="en-US"/>
              <a:pPr>
                <a:defRPr/>
              </a:pPr>
              <a:t>26/03/15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7A3FCC5-1531-4D4A-BA09-6EC1DD21486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Cleanliness is next to Godliness.</a:t>
            </a:r>
          </a:p>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61E055-364C-4C58-B9F8-D90E4C426FA9}" type="slidenum">
              <a:rPr lang="en-US" smtClean="0">
                <a:latin typeface="Calibri" pitchFamily="34" charset="0"/>
              </a:rPr>
              <a:pPr/>
              <a:t>15</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AA43FB04-6011-4A37-AF01-2F9FAC77162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AC14DBE-6FB9-475D-A08B-36251510B2E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48BD2AE-FA26-4655-A39D-BEB29E4AE66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B24191B7-0033-42DA-8147-18585DC33AA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B2F8ABC-026A-4B3C-B734-E4B491316E2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DF3F2AD4-7474-4DDE-8901-CE1EB4D716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73A073E-02C8-4EB8-8971-65CE30DEAD0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CDE7C4EA-7020-49CB-B5FE-F12A3B9DB82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7" name="Right Triangle 6"/>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623095DA-E03A-4B59-AA45-793F1C20264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33DE01A-8F73-49FC-B958-26DB29BD3AD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C17903F-B17E-4F5F-B4C8-B1C65392D86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248400"/>
            <a:ext cx="2130425" cy="474663"/>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5791200" y="6248400"/>
            <a:ext cx="2897188" cy="474663"/>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4138" y="6242050"/>
            <a:ext cx="587375" cy="488950"/>
          </a:xfrm>
        </p:spPr>
        <p:txBody>
          <a:bodyPr/>
          <a:lstStyle>
            <a:lvl1pPr>
              <a:defRPr/>
            </a:lvl1pPr>
          </a:lstStyle>
          <a:p>
            <a:pPr>
              <a:defRPr/>
            </a:pPr>
            <a:fld id="{745A026E-CFA4-4CB0-87AF-DC29BA62D49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98AE66F-7442-4D4A-8451-DFA3C419AE48}" type="datetimeFigureOut">
              <a:rPr lang="en-US"/>
              <a:pPr>
                <a:defRPr/>
              </a:pPr>
              <a:t>26/03/15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28D91D9-0DE5-404A-9244-85ED5C158BD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1E87EA-25D0-4272-BFAC-9D98774027A6}" type="datetimeFigureOut">
              <a:rPr lang="en-US"/>
              <a:pPr>
                <a:defRPr/>
              </a:pPr>
              <a:t>26/03/15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89F78B-48B7-4E39-8680-562426569C46}"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CF986A9-D569-47E5-9314-91F59B931A55}" type="datetimeFigureOut">
              <a:rPr lang="en-US"/>
              <a:pPr>
                <a:defRPr/>
              </a:pPr>
              <a:t>26/03/15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74A59F-FE07-4F70-B84D-48E5A6E03305}"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85BA0F9-0DA7-493E-A441-6C39255AC0FB}" type="datetimeFigureOut">
              <a:rPr lang="en-US"/>
              <a:pPr>
                <a:defRPr/>
              </a:pPr>
              <a:t>26/03/15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5D27C21-1155-4AB7-8861-5B7687C6C503}"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BE0AEBB-E027-480A-8B4D-5BD96B771729}" type="datetimeFigureOut">
              <a:rPr lang="en-US"/>
              <a:pPr>
                <a:defRPr/>
              </a:pPr>
              <a:t>26/03/15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15A6E4E-A27F-4DB7-9A4F-B9467C9A317F}"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B1AFBFB-7B85-468D-AF3A-33C72DC9E18B}" type="datetimeFigureOut">
              <a:rPr lang="en-US"/>
              <a:pPr>
                <a:defRPr/>
              </a:pPr>
              <a:t>26/03/15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70C4B53-7893-4C34-8591-943766A70394}"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CB0B755-B7B8-4DEE-850F-E4DACA0252A2}" type="datetimeFigureOut">
              <a:rPr lang="en-US"/>
              <a:pPr>
                <a:defRPr/>
              </a:pPr>
              <a:t>26/03/15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390DAB1-1575-424F-A8BA-CF7F6D5FA0EE}"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BAFF05-3C07-44B2-961D-ABD792D2322B}" type="datetimeFigureOut">
              <a:rPr lang="en-US"/>
              <a:pPr>
                <a:defRPr/>
              </a:pPr>
              <a:t>26/03/15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74D14B-7F46-4CE6-B65C-2CC8B6F166C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605947-7BF4-4188-A6EB-21E55ED0CAE3}" type="datetimeFigureOut">
              <a:rPr lang="en-US"/>
              <a:pPr>
                <a:defRPr/>
              </a:pPr>
              <a:t>26/03/15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AF0726-C08E-40FA-B848-B605F8B2CDB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89FDC16-FC69-4035-851D-573C188A5298}" type="datetimeFigureOut">
              <a:rPr lang="en-US"/>
              <a:pPr>
                <a:defRPr/>
              </a:pPr>
              <a:t>26/03/15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A4EC28-1E80-4D8C-9656-7550756E126F}"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981575-64F5-433A-8E62-20681D2B1F83}" type="datetimeFigureOut">
              <a:rPr lang="en-US"/>
              <a:pPr>
                <a:defRPr/>
              </a:pPr>
              <a:t>26/03/15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BEE104-F660-4E34-9DE4-DE5233F892B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eaLnBrk="0" hangingPunct="0">
              <a:defRPr/>
            </a:pPr>
            <a:endParaRPr lang="en-US">
              <a:cs typeface="+mn-cs"/>
            </a:endParaRPr>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2057"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cs typeface="+mn-cs"/>
              </a:defRPr>
            </a:lvl1pPr>
            <a:extLst/>
          </a:lstStyle>
          <a:p>
            <a:pPr>
              <a:defRPr/>
            </a:pPr>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cs typeface="+mn-cs"/>
              </a:defRPr>
            </a:lvl1pPr>
            <a:extLst/>
          </a:lstStyle>
          <a:p>
            <a:pPr>
              <a:defRPr/>
            </a:pPr>
            <a:fld id="{560691A2-7EC4-4CBD-A460-5544C2B33C4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5" r:id="rId1"/>
    <p:sldLayoutId id="2147483758" r:id="rId2"/>
    <p:sldLayoutId id="2147483776" r:id="rId3"/>
    <p:sldLayoutId id="2147483759" r:id="rId4"/>
    <p:sldLayoutId id="2147483777" r:id="rId5"/>
    <p:sldLayoutId id="2147483760" r:id="rId6"/>
    <p:sldLayoutId id="2147483761" r:id="rId7"/>
    <p:sldLayoutId id="2147483778" r:id="rId8"/>
    <p:sldLayoutId id="2147483779" r:id="rId9"/>
    <p:sldLayoutId id="2147483762" r:id="rId10"/>
    <p:sldLayoutId id="2147483763" r:id="rId11"/>
    <p:sldLayoutId id="2147483780" r:id="rId12"/>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A26F223-4B7B-48FF-9115-AAB7831FA4B9}" type="datetimeFigureOut">
              <a:rPr lang="en-US"/>
              <a:pPr>
                <a:defRPr/>
              </a:pPr>
              <a:t>26/03/15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F190C74-B270-4B80-9540-73FA98D6728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9" name="Rectangle 9"/>
          <p:cNvSpPr>
            <a:spLocks noGrp="1" noChangeArrowheads="1"/>
          </p:cNvSpPr>
          <p:nvPr>
            <p:ph type="subTitle" idx="1"/>
          </p:nvPr>
        </p:nvSpPr>
        <p:spPr>
          <a:xfrm>
            <a:off x="0" y="2057400"/>
            <a:ext cx="9144000" cy="3124200"/>
          </a:xfrm>
        </p:spPr>
        <p:txBody>
          <a:bodyPr/>
          <a:lstStyle/>
          <a:p>
            <a:pPr marR="0" algn="ctr" eaLnBrk="1" hangingPunct="1"/>
            <a:r>
              <a:rPr lang="en-US" sz="6000" b="1" dirty="0" smtClean="0">
                <a:solidFill>
                  <a:srgbClr val="00B0F0"/>
                </a:solidFill>
                <a:latin typeface="Andalus" pitchFamily="18" charset="-78"/>
                <a:cs typeface="Andalus" pitchFamily="18" charset="-78"/>
              </a:rPr>
              <a:t>Campaign on</a:t>
            </a:r>
          </a:p>
          <a:p>
            <a:pPr marR="0" algn="ctr" eaLnBrk="1" hangingPunct="1"/>
            <a:r>
              <a:rPr lang="en-US" sz="4800" b="1" dirty="0" smtClean="0">
                <a:solidFill>
                  <a:srgbClr val="996633"/>
                </a:solidFill>
                <a:latin typeface="Andalus" pitchFamily="18" charset="-78"/>
                <a:cs typeface="Andalus" pitchFamily="18" charset="-78"/>
              </a:rPr>
              <a:t>CLEAN NATURE - CLEAN NATION</a:t>
            </a:r>
            <a:r>
              <a:rPr lang="en-US" sz="4800" b="1" dirty="0" smtClean="0">
                <a:solidFill>
                  <a:srgbClr val="4A944A"/>
                </a:solidFill>
                <a:latin typeface="Andalus" pitchFamily="18" charset="-78"/>
                <a:cs typeface="Andalus" pitchFamily="18" charset="-78"/>
              </a:rPr>
              <a:t> </a:t>
            </a:r>
            <a:endParaRPr lang="en-US" sz="4800" dirty="0" smtClean="0">
              <a:solidFill>
                <a:srgbClr val="4A944A"/>
              </a:solidFill>
              <a:latin typeface="Andalus" pitchFamily="18" charset="-78"/>
              <a:cs typeface="Andalus" pitchFamily="18" charset="-78"/>
            </a:endParaRPr>
          </a:p>
        </p:txBody>
      </p:sp>
      <p:pic>
        <p:nvPicPr>
          <p:cNvPr id="3" name="Picture 2" descr="i2ndia tree.jpg"/>
          <p:cNvPicPr>
            <a:picLocks noChangeAspect="1"/>
          </p:cNvPicPr>
          <p:nvPr/>
        </p:nvPicPr>
        <p:blipFill>
          <a:blip r:embed="rId2">
            <a:lum bright="-35000" contrast="44000"/>
          </a:blip>
          <a:stretch>
            <a:fillRect/>
          </a:stretch>
        </p:blipFill>
        <p:spPr>
          <a:xfrm>
            <a:off x="0" y="0"/>
            <a:ext cx="1981200" cy="2105733"/>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129">
                                            <p:txEl>
                                              <p:pRg st="0" end="0"/>
                                            </p:txEl>
                                          </p:spTgt>
                                        </p:tgtEl>
                                        <p:attrNameLst>
                                          <p:attrName>style.visibility</p:attrName>
                                        </p:attrNameLst>
                                      </p:cBhvr>
                                      <p:to>
                                        <p:strVal val="visible"/>
                                      </p:to>
                                    </p:set>
                                    <p:animEffect transition="in" filter="diamond(in)">
                                      <p:cBhvr>
                                        <p:cTn id="7" dur="500"/>
                                        <p:tgtEl>
                                          <p:spTgt spid="51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129">
                                            <p:txEl>
                                              <p:pRg st="1" end="1"/>
                                            </p:txEl>
                                          </p:spTgt>
                                        </p:tgtEl>
                                        <p:attrNameLst>
                                          <p:attrName>style.visibility</p:attrName>
                                        </p:attrNameLst>
                                      </p:cBhvr>
                                      <p:to>
                                        <p:strVal val="visible"/>
                                      </p:to>
                                    </p:set>
                                    <p:animEffect transition="in" filter="diamond(in)">
                                      <p:cBhvr>
                                        <p:cTn id="12" dur="500"/>
                                        <p:tgtEl>
                                          <p:spTgt spid="51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ont.jpg"/>
          <p:cNvPicPr>
            <a:picLocks noGrp="1" noChangeAspect="1"/>
          </p:cNvPicPr>
          <p:nvPr>
            <p:ph idx="1"/>
          </p:nvPr>
        </p:nvPicPr>
        <p:blipFill>
          <a:blip r:embed="rId2"/>
          <a:stretch>
            <a:fillRect/>
          </a:stretch>
        </p:blipFill>
        <p:spPr>
          <a:xfrm>
            <a:off x="3581400" y="0"/>
            <a:ext cx="3581400" cy="68580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2819400" y="3124200"/>
            <a:ext cx="7924800" cy="1143000"/>
          </a:xfrm>
        </p:spPr>
        <p:txBody>
          <a:bodyPr/>
          <a:lstStyle/>
          <a:p>
            <a:pPr eaLnBrk="1" fontAlgn="auto" hangingPunct="1">
              <a:spcAft>
                <a:spcPts val="0"/>
              </a:spcAft>
              <a:defRPr/>
            </a:pPr>
            <a:r>
              <a:rPr lang="en-US" dirty="0" err="1" smtClean="0"/>
              <a:t>Organised</a:t>
            </a:r>
            <a:r>
              <a:rPr lang="en-US" dirty="0" smtClean="0"/>
              <a:t> by</a:t>
            </a:r>
            <a:endParaRPr lang="en-US" dirty="0"/>
          </a:p>
        </p:txBody>
      </p:sp>
      <p:sp>
        <p:nvSpPr>
          <p:cNvPr id="1028" name="Rectangle 3"/>
          <p:cNvSpPr>
            <a:spLocks noGrp="1" noChangeArrowheads="1"/>
          </p:cNvSpPr>
          <p:nvPr>
            <p:ph type="body" sz="half" idx="1"/>
          </p:nvPr>
        </p:nvSpPr>
        <p:spPr>
          <a:xfrm>
            <a:off x="2133600" y="4343400"/>
            <a:ext cx="7010400" cy="3724275"/>
          </a:xfrm>
        </p:spPr>
        <p:txBody>
          <a:bodyPr/>
          <a:lstStyle/>
          <a:p>
            <a:pPr eaLnBrk="1" hangingPunct="1"/>
            <a:r>
              <a:rPr lang="en-US" sz="2400" b="1" dirty="0" smtClean="0">
                <a:solidFill>
                  <a:srgbClr val="4A944A"/>
                </a:solidFill>
                <a:latin typeface="Arial Black" pitchFamily="34" charset="0"/>
              </a:rPr>
              <a:t>Scientists &amp; Engineers Wing ( RE&amp;RF)</a:t>
            </a:r>
          </a:p>
          <a:p>
            <a:pPr eaLnBrk="1" hangingPunct="1"/>
            <a:r>
              <a:rPr lang="en-US" sz="2400" b="1" dirty="0" smtClean="0">
                <a:solidFill>
                  <a:srgbClr val="4A944A"/>
                </a:solidFill>
                <a:latin typeface="Arial Black" pitchFamily="34" charset="0"/>
              </a:rPr>
              <a:t>Brahma </a:t>
            </a:r>
            <a:r>
              <a:rPr lang="en-US" sz="2400" b="1" dirty="0" err="1" smtClean="0">
                <a:solidFill>
                  <a:srgbClr val="4A944A"/>
                </a:solidFill>
                <a:latin typeface="Arial Black" pitchFamily="34" charset="0"/>
              </a:rPr>
              <a:t>Kumaris</a:t>
            </a:r>
            <a:r>
              <a:rPr lang="en-US" sz="2400" b="1" dirty="0" smtClean="0">
                <a:solidFill>
                  <a:srgbClr val="4A944A"/>
                </a:solidFill>
                <a:latin typeface="Arial Black" pitchFamily="34" charset="0"/>
              </a:rPr>
              <a:t> </a:t>
            </a:r>
          </a:p>
        </p:txBody>
      </p:sp>
      <p:graphicFrame>
        <p:nvGraphicFramePr>
          <p:cNvPr id="1026" name="Object 5"/>
          <p:cNvGraphicFramePr>
            <a:graphicFrameLocks noChangeAspect="1"/>
          </p:cNvGraphicFramePr>
          <p:nvPr>
            <p:ph sz="half" idx="2"/>
          </p:nvPr>
        </p:nvGraphicFramePr>
        <p:xfrm>
          <a:off x="685800" y="3429000"/>
          <a:ext cx="1277938" cy="1828800"/>
        </p:xfrm>
        <a:graphic>
          <a:graphicData uri="http://schemas.openxmlformats.org/presentationml/2006/ole">
            <p:oleObj spid="_x0000_s1026" name="Image" r:id="rId3" imgW="745237" imgH="1065278" progId="">
              <p:embed/>
            </p:oleObj>
          </a:graphicData>
        </a:graphic>
      </p:graphicFrame>
      <p:sp>
        <p:nvSpPr>
          <p:cNvPr id="1029" name="Rectangle 4"/>
          <p:cNvSpPr>
            <a:spLocks noChangeArrowheads="1"/>
          </p:cNvSpPr>
          <p:nvPr/>
        </p:nvSpPr>
        <p:spPr bwMode="auto">
          <a:xfrm>
            <a:off x="2362200" y="609600"/>
            <a:ext cx="5791200" cy="1446213"/>
          </a:xfrm>
          <a:prstGeom prst="rect">
            <a:avLst/>
          </a:prstGeom>
          <a:noFill/>
          <a:ln w="9525">
            <a:noFill/>
            <a:miter lim="800000"/>
            <a:headEnd/>
            <a:tailEnd/>
          </a:ln>
        </p:spPr>
        <p:txBody>
          <a:bodyPr>
            <a:spAutoFit/>
          </a:bodyPr>
          <a:lstStyle/>
          <a:p>
            <a:pPr eaLnBrk="0" hangingPunct="0"/>
            <a:r>
              <a:rPr lang="en-US" sz="4400" b="1">
                <a:solidFill>
                  <a:srgbClr val="4A944A"/>
                </a:solidFill>
              </a:rPr>
              <a:t>A  Nationwide Campaign </a:t>
            </a:r>
          </a:p>
        </p:txBody>
      </p:sp>
      <p:pic>
        <p:nvPicPr>
          <p:cNvPr id="6" name="Picture 5" descr="i2ndia tree.jpg"/>
          <p:cNvPicPr>
            <a:picLocks noChangeAspect="1"/>
          </p:cNvPicPr>
          <p:nvPr/>
        </p:nvPicPr>
        <p:blipFill>
          <a:blip r:embed="rId4">
            <a:lum bright="-35000" contrast="44000"/>
          </a:blip>
          <a:stretch>
            <a:fillRect/>
          </a:stretch>
        </p:blipFill>
        <p:spPr>
          <a:xfrm>
            <a:off x="0" y="0"/>
            <a:ext cx="1981200" cy="2105733"/>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0" y="2209800"/>
            <a:ext cx="8915400" cy="4495800"/>
          </a:xfrm>
        </p:spPr>
        <p:txBody>
          <a:bodyPr/>
          <a:lstStyle/>
          <a:p>
            <a:pPr algn="just" eaLnBrk="1" hangingPunct="1">
              <a:buFont typeface="Wingdings 3" pitchFamily="18" charset="2"/>
              <a:buNone/>
            </a:pPr>
            <a:r>
              <a:rPr lang="en-US" sz="2400" smtClean="0">
                <a:solidFill>
                  <a:srgbClr val="C00000"/>
                </a:solidFill>
                <a:latin typeface="Arial" charset="0"/>
                <a:cs typeface="Arial" charset="0"/>
              </a:rPr>
              <a:t> The world is especially interested in research about the stars of the sky, and these stars have an influence on the earth. But you are the stars of the earth, who fill the world with purity, happiness, and peace. You protect the world from upheaval, and create a happy world, a golden world. </a:t>
            </a:r>
            <a:r>
              <a:rPr lang="en-US" sz="2400" i="1" smtClean="0">
                <a:solidFill>
                  <a:srgbClr val="C00000"/>
                </a:solidFill>
                <a:latin typeface="Arial" charset="0"/>
                <a:cs typeface="Arial" charset="0"/>
              </a:rPr>
              <a:t>At present both nature and human beings are creating upheaval and chaos in the world</a:t>
            </a:r>
            <a:r>
              <a:rPr lang="en-US" sz="2400" smtClean="0">
                <a:solidFill>
                  <a:srgbClr val="C00000"/>
                </a:solidFill>
                <a:latin typeface="Arial" charset="0"/>
                <a:cs typeface="Arial" charset="0"/>
              </a:rPr>
              <a:t>. You stars of the earth fulfill the desires of all souls by being the embodiment of attainment</a:t>
            </a:r>
            <a:r>
              <a:rPr lang="en-US" sz="2400" smtClean="0"/>
              <a:t>.</a:t>
            </a:r>
          </a:p>
          <a:p>
            <a:pPr algn="just" eaLnBrk="1" hangingPunct="1">
              <a:buFont typeface="Wingdings 3" pitchFamily="18" charset="2"/>
              <a:buNone/>
            </a:pPr>
            <a:r>
              <a:rPr lang="en-US" sz="2400" smtClean="0"/>
              <a:t>                                         Avyakt Bapdada,08-01-86</a:t>
            </a:r>
          </a:p>
          <a:p>
            <a:pPr algn="just" eaLnBrk="1" hangingPunct="1">
              <a:buFont typeface="Wingdings 3" pitchFamily="18" charset="2"/>
              <a:buNone/>
            </a:pPr>
            <a:r>
              <a:rPr lang="en-US" sz="2400" smtClean="0"/>
              <a:t>                                             </a:t>
            </a:r>
            <a:r>
              <a:rPr lang="en-US" sz="2000" smtClean="0">
                <a:solidFill>
                  <a:srgbClr val="FF0000"/>
                </a:solidFill>
              </a:rPr>
              <a:t>( Supreme Father of All Souls ) </a:t>
            </a:r>
          </a:p>
          <a:p>
            <a:pPr algn="just" eaLnBrk="1" hangingPunct="1">
              <a:buFont typeface="Wingdings 3" pitchFamily="18" charset="2"/>
              <a:buNone/>
            </a:pPr>
            <a:r>
              <a:rPr lang="en-US" sz="2400" smtClean="0"/>
              <a:t>                                              </a:t>
            </a:r>
          </a:p>
        </p:txBody>
      </p:sp>
      <p:sp>
        <p:nvSpPr>
          <p:cNvPr id="9218" name="AutoShape 2"/>
          <p:cNvSpPr>
            <a:spLocks noGrp="1" noChangeArrowheads="1"/>
          </p:cNvSpPr>
          <p:nvPr>
            <p:ph type="title"/>
          </p:nvPr>
        </p:nvSpPr>
        <p:spPr>
          <a:xfrm>
            <a:off x="2438400" y="0"/>
            <a:ext cx="3276600" cy="1143000"/>
          </a:xfrm>
        </p:spPr>
        <p:txBody>
          <a:bodyPr>
            <a:normAutofit fontScale="90000"/>
          </a:bodyPr>
          <a:lstStyle/>
          <a:p>
            <a:pPr eaLnBrk="1" fontAlgn="auto" hangingPunct="1">
              <a:spcAft>
                <a:spcPts val="0"/>
              </a:spcAft>
              <a:defRPr/>
            </a:pPr>
            <a:r>
              <a:rPr lang="en-US" dirty="0" smtClean="0"/>
              <a:t>            Background </a:t>
            </a:r>
            <a:endParaRPr lang="en-US" dirty="0"/>
          </a:p>
        </p:txBody>
      </p:sp>
      <p:pic>
        <p:nvPicPr>
          <p:cNvPr id="11268" name="Picture 2" descr="http://brahmakumaris.info/download/BK%20Images/Satyayog%20themes/bapdada.jpg"/>
          <p:cNvPicPr>
            <a:picLocks noChangeAspect="1" noChangeArrowheads="1"/>
          </p:cNvPicPr>
          <p:nvPr/>
        </p:nvPicPr>
        <p:blipFill>
          <a:blip r:embed="rId2"/>
          <a:srcRect/>
          <a:stretch>
            <a:fillRect/>
          </a:stretch>
        </p:blipFill>
        <p:spPr bwMode="auto">
          <a:xfrm>
            <a:off x="7315200" y="0"/>
            <a:ext cx="1828800" cy="2216150"/>
          </a:xfrm>
          <a:prstGeom prst="rect">
            <a:avLst/>
          </a:prstGeom>
          <a:noFill/>
          <a:ln w="9525">
            <a:noFill/>
            <a:miter lim="800000"/>
            <a:headEnd/>
            <a:tailEnd/>
          </a:ln>
        </p:spPr>
      </p:pic>
      <p:pic>
        <p:nvPicPr>
          <p:cNvPr id="6" name="Picture 5" descr="i2ndia tree.jpg"/>
          <p:cNvPicPr>
            <a:picLocks noChangeAspect="1"/>
          </p:cNvPicPr>
          <p:nvPr/>
        </p:nvPicPr>
        <p:blipFill>
          <a:blip r:embed="rId3">
            <a:lum bright="-35000" contrast="44000"/>
          </a:blip>
          <a:stretch>
            <a:fillRect/>
          </a:stretch>
        </p:blipFill>
        <p:spPr>
          <a:xfrm>
            <a:off x="0" y="1"/>
            <a:ext cx="1447800" cy="1538804"/>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304800" y="1905000"/>
            <a:ext cx="8229600" cy="4525963"/>
          </a:xfrm>
        </p:spPr>
        <p:txBody>
          <a:bodyPr/>
          <a:lstStyle/>
          <a:p>
            <a:pPr algn="just" eaLnBrk="1" hangingPunct="1">
              <a:buFont typeface="Wingdings 3" pitchFamily="18" charset="2"/>
              <a:buNone/>
            </a:pPr>
            <a:r>
              <a:rPr lang="en-US" smtClean="0"/>
              <a:t>  </a:t>
            </a:r>
            <a:r>
              <a:rPr lang="en-US" sz="3200" b="1" smtClean="0">
                <a:solidFill>
                  <a:srgbClr val="4A944A"/>
                </a:solidFill>
                <a:latin typeface="Consolas" pitchFamily="49" charset="0"/>
              </a:rPr>
              <a:t>Since we are conscious of ourselves as souls, our cleanliness must be both internal and external. If we are neat and tidy outwardly but have unclean minds, we make a false show or are guilty of pure hypocrisy .</a:t>
            </a:r>
          </a:p>
          <a:p>
            <a:pPr eaLnBrk="1" hangingPunct="1">
              <a:buFont typeface="Wingdings 3" pitchFamily="18" charset="2"/>
              <a:buNone/>
            </a:pPr>
            <a:r>
              <a:rPr lang="en-US" sz="3200" b="1" smtClean="0">
                <a:solidFill>
                  <a:srgbClr val="4A944A"/>
                </a:solidFill>
                <a:latin typeface="Consolas" pitchFamily="49" charset="0"/>
              </a:rPr>
              <a:t>             </a:t>
            </a:r>
            <a:r>
              <a:rPr lang="en-US" sz="3200" b="1" smtClean="0">
                <a:solidFill>
                  <a:srgbClr val="FF0000"/>
                </a:solidFill>
                <a:latin typeface="Consolas" pitchFamily="49" charset="0"/>
              </a:rPr>
              <a:t>M.K. Gandhi,16-01-1936</a:t>
            </a:r>
          </a:p>
        </p:txBody>
      </p:sp>
      <p:sp>
        <p:nvSpPr>
          <p:cNvPr id="3" name="Title 2"/>
          <p:cNvSpPr>
            <a:spLocks noGrp="1"/>
          </p:cNvSpPr>
          <p:nvPr>
            <p:ph type="title"/>
          </p:nvPr>
        </p:nvSpPr>
        <p:spPr/>
        <p:txBody>
          <a:bodyPr/>
          <a:lstStyle/>
          <a:p>
            <a:pPr eaLnBrk="1" hangingPunct="1">
              <a:defRPr/>
            </a:pPr>
            <a:r>
              <a:rPr lang="en-US" dirty="0" smtClean="0"/>
              <a:t>          Background </a:t>
            </a:r>
            <a:endParaRPr lang="en-US" dirty="0"/>
          </a:p>
        </p:txBody>
      </p:sp>
      <p:pic>
        <p:nvPicPr>
          <p:cNvPr id="12292" name="Picture 2" descr="http://sree.ananthapuri.com/pictures/gandhiji.jpg"/>
          <p:cNvPicPr>
            <a:picLocks noChangeAspect="1" noChangeArrowheads="1"/>
          </p:cNvPicPr>
          <p:nvPr/>
        </p:nvPicPr>
        <p:blipFill>
          <a:blip r:embed="rId2"/>
          <a:srcRect/>
          <a:stretch>
            <a:fillRect/>
          </a:stretch>
        </p:blipFill>
        <p:spPr bwMode="auto">
          <a:xfrm>
            <a:off x="7543800" y="0"/>
            <a:ext cx="1600200" cy="2016125"/>
          </a:xfrm>
          <a:prstGeom prst="rect">
            <a:avLst/>
          </a:prstGeom>
          <a:noFill/>
          <a:ln w="9525">
            <a:noFill/>
            <a:miter lim="800000"/>
            <a:headEnd/>
            <a:tailEnd/>
          </a:ln>
        </p:spPr>
      </p:pic>
      <p:pic>
        <p:nvPicPr>
          <p:cNvPr id="5" name="Picture 4" descr="i2ndia tree.jpg"/>
          <p:cNvPicPr>
            <a:picLocks noChangeAspect="1"/>
          </p:cNvPicPr>
          <p:nvPr/>
        </p:nvPicPr>
        <p:blipFill>
          <a:blip r:embed="rId3">
            <a:lum bright="-35000" contrast="44000"/>
          </a:blip>
          <a:stretch>
            <a:fillRect/>
          </a:stretch>
        </p:blipFill>
        <p:spPr>
          <a:xfrm>
            <a:off x="0" y="1"/>
            <a:ext cx="1447800" cy="1538804"/>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05000"/>
            <a:ext cx="7086600" cy="4525962"/>
          </a:xfrm>
        </p:spPr>
        <p:txBody>
          <a:bodyPr/>
          <a:lstStyle/>
          <a:p>
            <a:pPr eaLnBrk="1" hangingPunct="1">
              <a:defRPr/>
            </a:pPr>
            <a:r>
              <a:rPr lang="en-US" sz="2400" dirty="0" smtClean="0">
                <a:solidFill>
                  <a:schemeClr val="accent1">
                    <a:lumMod val="50000"/>
                  </a:schemeClr>
                </a:solidFill>
                <a:latin typeface="Comic Sans MS" pitchFamily="66" charset="0"/>
              </a:rPr>
              <a:t>Clean Indian Mission (</a:t>
            </a:r>
            <a:r>
              <a:rPr lang="en-US" sz="2400" dirty="0" err="1" smtClean="0">
                <a:solidFill>
                  <a:schemeClr val="accent1">
                    <a:lumMod val="50000"/>
                  </a:schemeClr>
                </a:solidFill>
                <a:latin typeface="Comic Sans MS" pitchFamily="66" charset="0"/>
              </a:rPr>
              <a:t>Swachh</a:t>
            </a:r>
            <a:r>
              <a:rPr lang="en-US" sz="2400" dirty="0" smtClean="0">
                <a:solidFill>
                  <a:schemeClr val="accent1">
                    <a:lumMod val="50000"/>
                  </a:schemeClr>
                </a:solidFill>
                <a:latin typeface="Comic Sans MS" pitchFamily="66" charset="0"/>
              </a:rPr>
              <a:t> Bharat </a:t>
            </a:r>
            <a:r>
              <a:rPr lang="en-US" sz="2400" dirty="0" err="1" smtClean="0">
                <a:solidFill>
                  <a:schemeClr val="accent1">
                    <a:lumMod val="50000"/>
                  </a:schemeClr>
                </a:solidFill>
                <a:latin typeface="Comic Sans MS" pitchFamily="66" charset="0"/>
              </a:rPr>
              <a:t>Abhiyan</a:t>
            </a:r>
            <a:r>
              <a:rPr lang="en-US" sz="2400" dirty="0" smtClean="0">
                <a:solidFill>
                  <a:schemeClr val="accent1">
                    <a:lumMod val="50000"/>
                  </a:schemeClr>
                </a:solidFill>
                <a:latin typeface="Comic Sans MS" pitchFamily="66" charset="0"/>
              </a:rPr>
              <a:t>) is a national level campaign by the Government of India to clean the infrastructure of the country.</a:t>
            </a:r>
          </a:p>
          <a:p>
            <a:pPr algn="just" eaLnBrk="1" hangingPunct="1">
              <a:defRPr/>
            </a:pPr>
            <a:r>
              <a:rPr lang="en-US" sz="2400" b="1" dirty="0" smtClean="0">
                <a:solidFill>
                  <a:srgbClr val="C00000"/>
                </a:solidFill>
                <a:effectLst>
                  <a:glow rad="63500">
                    <a:schemeClr val="accent6">
                      <a:satMod val="175000"/>
                      <a:alpha val="40000"/>
                    </a:schemeClr>
                  </a:glow>
                </a:effectLst>
                <a:latin typeface="Comic Sans MS" pitchFamily="66" charset="0"/>
              </a:rPr>
              <a:t>This campaign aims to accomplish the vision of 'Clean India' by 2 October 2019, 150th birth anniversary of Mahatma Gandhi and is expected to cost over INR 62000 </a:t>
            </a:r>
            <a:r>
              <a:rPr lang="en-US" sz="2400" b="1" dirty="0" err="1" smtClean="0">
                <a:solidFill>
                  <a:srgbClr val="C00000"/>
                </a:solidFill>
                <a:effectLst>
                  <a:glow rad="63500">
                    <a:schemeClr val="accent6">
                      <a:satMod val="175000"/>
                      <a:alpha val="40000"/>
                    </a:schemeClr>
                  </a:glow>
                </a:effectLst>
                <a:latin typeface="Comic Sans MS" pitchFamily="66" charset="0"/>
              </a:rPr>
              <a:t>crore</a:t>
            </a:r>
            <a:r>
              <a:rPr lang="en-US" sz="2400" b="1" dirty="0" smtClean="0">
                <a:solidFill>
                  <a:srgbClr val="C00000"/>
                </a:solidFill>
                <a:effectLst>
                  <a:glow rad="63500">
                    <a:schemeClr val="accent6">
                      <a:satMod val="175000"/>
                      <a:alpha val="40000"/>
                    </a:schemeClr>
                  </a:glow>
                </a:effectLst>
                <a:latin typeface="Comic Sans MS" pitchFamily="66" charset="0"/>
              </a:rPr>
              <a:t>. </a:t>
            </a:r>
          </a:p>
          <a:p>
            <a:pPr algn="just" eaLnBrk="1" hangingPunct="1">
              <a:defRPr/>
            </a:pPr>
            <a:r>
              <a:rPr lang="en-US" sz="2400" dirty="0" smtClean="0">
                <a:solidFill>
                  <a:srgbClr val="C00000"/>
                </a:solidFill>
                <a:latin typeface="Comic Sans MS" pitchFamily="66" charset="0"/>
              </a:rPr>
              <a:t> </a:t>
            </a:r>
            <a:endParaRPr lang="en-US" sz="2400" dirty="0" smtClean="0">
              <a:solidFill>
                <a:srgbClr val="C00000"/>
              </a:solidFill>
            </a:endParaRPr>
          </a:p>
          <a:p>
            <a:pPr eaLnBrk="1" hangingPunct="1">
              <a:defRPr/>
            </a:pPr>
            <a:endParaRPr lang="en-US" dirty="0"/>
          </a:p>
        </p:txBody>
      </p:sp>
      <p:sp>
        <p:nvSpPr>
          <p:cNvPr id="3" name="Title 2"/>
          <p:cNvSpPr>
            <a:spLocks noGrp="1"/>
          </p:cNvSpPr>
          <p:nvPr>
            <p:ph type="title"/>
          </p:nvPr>
        </p:nvSpPr>
        <p:spPr>
          <a:xfrm>
            <a:off x="1752600" y="274638"/>
            <a:ext cx="6934200" cy="1143000"/>
          </a:xfrm>
        </p:spPr>
        <p:txBody>
          <a:bodyPr/>
          <a:lstStyle/>
          <a:p>
            <a:pPr eaLnBrk="1" hangingPunct="1">
              <a:defRPr/>
            </a:pPr>
            <a:r>
              <a:rPr lang="en-US" dirty="0" smtClean="0"/>
              <a:t>Background </a:t>
            </a:r>
            <a:endParaRPr lang="en-US" dirty="0"/>
          </a:p>
        </p:txBody>
      </p:sp>
      <p:pic>
        <p:nvPicPr>
          <p:cNvPr id="4" name="Picture 3" descr="i2ndia tree.jpg"/>
          <p:cNvPicPr>
            <a:picLocks noChangeAspect="1"/>
          </p:cNvPicPr>
          <p:nvPr/>
        </p:nvPicPr>
        <p:blipFill>
          <a:blip r:embed="rId2">
            <a:lum bright="-35000" contrast="44000"/>
          </a:blip>
          <a:stretch>
            <a:fillRect/>
          </a:stretch>
        </p:blipFill>
        <p:spPr>
          <a:xfrm>
            <a:off x="0" y="1"/>
            <a:ext cx="1447800" cy="1538804"/>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
        <p:nvSpPr>
          <p:cNvPr id="13317" name="AutoShape 2" descr="https://fbcdn-sphotos-f-a.akamaihd.net/hphotos-ak-xpf1/t31.0-8/c0.0.851.315/p851x315/10896455_806117069425506_2439202707768980768_o.jpg"/>
          <p:cNvSpPr>
            <a:spLocks noChangeAspect="1" noChangeArrowheads="1"/>
          </p:cNvSpPr>
          <p:nvPr/>
        </p:nvSpPr>
        <p:spPr bwMode="auto">
          <a:xfrm>
            <a:off x="155575" y="-792163"/>
            <a:ext cx="4476750" cy="1657351"/>
          </a:xfrm>
          <a:prstGeom prst="rect">
            <a:avLst/>
          </a:prstGeom>
          <a:noFill/>
          <a:ln w="9525">
            <a:noFill/>
            <a:miter lim="800000"/>
            <a:headEnd/>
            <a:tailEnd/>
          </a:ln>
        </p:spPr>
        <p:txBody>
          <a:bodyPr/>
          <a:lstStyle/>
          <a:p>
            <a:endParaRPr lang="en-US"/>
          </a:p>
        </p:txBody>
      </p:sp>
      <p:sp>
        <p:nvSpPr>
          <p:cNvPr id="13318" name="AutoShape 4" descr="https://fbcdn-sphotos-f-a.akamaihd.net/hphotos-ak-xpf1/t31.0-8/c0.0.851.315/p851x315/10896455_806117069425506_2439202707768980768_o.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pic>
        <p:nvPicPr>
          <p:cNvPr id="7" name="Picture 6" descr="10896455_806117069425506_2439202707768980768_o.jpg"/>
          <p:cNvPicPr>
            <a:picLocks noChangeAspect="1"/>
          </p:cNvPicPr>
          <p:nvPr/>
        </p:nvPicPr>
        <p:blipFill>
          <a:blip r:embed="rId3"/>
          <a:stretch>
            <a:fillRect/>
          </a:stretch>
        </p:blipFill>
        <p:spPr>
          <a:xfrm>
            <a:off x="6172201" y="0"/>
            <a:ext cx="2971799" cy="1359160"/>
          </a:xfrm>
          <a:prstGeom prst="rect">
            <a:avLst/>
          </a:prstGeom>
          <a:solidFill>
            <a:srgbClr val="FFFFFF">
              <a:shade val="85000"/>
            </a:srgbClr>
          </a:solidFill>
          <a:ln w="88900" cap="sq">
            <a:solidFill>
              <a:srgbClr val="336699"/>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http://www.binarytribune.com/wp-content/uploads/2013/06/india_binary_options.png"/>
          <p:cNvPicPr>
            <a:picLocks noGrp="1" noChangeAspect="1" noChangeArrowheads="1"/>
          </p:cNvPicPr>
          <p:nvPr>
            <p:ph sz="half" idx="1"/>
          </p:nvPr>
        </p:nvPicPr>
        <p:blipFill>
          <a:blip r:embed="rId2"/>
          <a:srcRect/>
          <a:stretch>
            <a:fillRect/>
          </a:stretch>
        </p:blipFill>
        <p:spPr>
          <a:xfrm>
            <a:off x="5594350" y="1676400"/>
            <a:ext cx="3549650" cy="3875088"/>
          </a:xfrm>
        </p:spPr>
      </p:pic>
      <p:sp>
        <p:nvSpPr>
          <p:cNvPr id="14339" name="Content Placeholder 4"/>
          <p:cNvSpPr>
            <a:spLocks noGrp="1"/>
          </p:cNvSpPr>
          <p:nvPr>
            <p:ph sz="half" idx="2"/>
          </p:nvPr>
        </p:nvSpPr>
        <p:spPr>
          <a:xfrm>
            <a:off x="1600200" y="914400"/>
            <a:ext cx="3429000" cy="5029200"/>
          </a:xfrm>
        </p:spPr>
        <p:txBody>
          <a:bodyPr/>
          <a:lstStyle/>
          <a:p>
            <a:pPr eaLnBrk="1" hangingPunct="1">
              <a:lnSpc>
                <a:spcPct val="150000"/>
              </a:lnSpc>
              <a:buFont typeface="Wingdings 3" pitchFamily="18" charset="2"/>
              <a:buNone/>
            </a:pPr>
            <a:r>
              <a:rPr lang="en-US" sz="4400" smtClean="0">
                <a:solidFill>
                  <a:srgbClr val="7030A0"/>
                </a:solidFill>
              </a:rPr>
              <a:t>C</a:t>
            </a:r>
            <a:r>
              <a:rPr lang="en-US" smtClean="0"/>
              <a:t>haracter </a:t>
            </a:r>
          </a:p>
          <a:p>
            <a:pPr eaLnBrk="1" hangingPunct="1">
              <a:lnSpc>
                <a:spcPct val="150000"/>
              </a:lnSpc>
              <a:buFont typeface="Wingdings 3" pitchFamily="18" charset="2"/>
              <a:buNone/>
            </a:pPr>
            <a:r>
              <a:rPr lang="en-US" sz="4800" smtClean="0">
                <a:solidFill>
                  <a:srgbClr val="7030A0"/>
                </a:solidFill>
              </a:rPr>
              <a:t>L</a:t>
            </a:r>
            <a:r>
              <a:rPr lang="en-US" smtClean="0"/>
              <a:t>ifestyle</a:t>
            </a:r>
          </a:p>
          <a:p>
            <a:pPr eaLnBrk="1" hangingPunct="1">
              <a:lnSpc>
                <a:spcPct val="150000"/>
              </a:lnSpc>
              <a:buFont typeface="Wingdings 3" pitchFamily="18" charset="2"/>
              <a:buNone/>
            </a:pPr>
            <a:r>
              <a:rPr lang="en-US" sz="4800" smtClean="0">
                <a:solidFill>
                  <a:srgbClr val="7030A0"/>
                </a:solidFill>
              </a:rPr>
              <a:t>E</a:t>
            </a:r>
            <a:r>
              <a:rPr lang="en-US" smtClean="0"/>
              <a:t>nergy</a:t>
            </a:r>
          </a:p>
          <a:p>
            <a:pPr eaLnBrk="1" hangingPunct="1">
              <a:lnSpc>
                <a:spcPct val="150000"/>
              </a:lnSpc>
              <a:buFont typeface="Wingdings 3" pitchFamily="18" charset="2"/>
              <a:buNone/>
            </a:pPr>
            <a:r>
              <a:rPr lang="en-US" sz="4800" smtClean="0">
                <a:solidFill>
                  <a:srgbClr val="7030A0"/>
                </a:solidFill>
              </a:rPr>
              <a:t>A</a:t>
            </a:r>
            <a:r>
              <a:rPr lang="en-US" smtClean="0"/>
              <a:t>ction</a:t>
            </a:r>
          </a:p>
          <a:p>
            <a:pPr eaLnBrk="1" hangingPunct="1">
              <a:lnSpc>
                <a:spcPct val="150000"/>
              </a:lnSpc>
              <a:buFont typeface="Wingdings 3" pitchFamily="18" charset="2"/>
              <a:buNone/>
            </a:pPr>
            <a:r>
              <a:rPr lang="en-US" sz="4800" smtClean="0">
                <a:solidFill>
                  <a:srgbClr val="7030A0"/>
                </a:solidFill>
              </a:rPr>
              <a:t>N</a:t>
            </a:r>
            <a:r>
              <a:rPr lang="en-US" smtClean="0"/>
              <a:t>ature </a:t>
            </a:r>
          </a:p>
        </p:txBody>
      </p:sp>
      <p:sp>
        <p:nvSpPr>
          <p:cNvPr id="3" name="Title 2"/>
          <p:cNvSpPr>
            <a:spLocks noGrp="1"/>
          </p:cNvSpPr>
          <p:nvPr>
            <p:ph type="title"/>
          </p:nvPr>
        </p:nvSpPr>
        <p:spPr>
          <a:xfrm>
            <a:off x="914400" y="0"/>
            <a:ext cx="8229600" cy="1143000"/>
          </a:xfrm>
        </p:spPr>
        <p:txBody>
          <a:bodyPr/>
          <a:lstStyle/>
          <a:p>
            <a:pPr eaLnBrk="1" hangingPunct="1">
              <a:defRPr/>
            </a:pPr>
            <a:r>
              <a:rPr lang="en-US" dirty="0" smtClean="0"/>
              <a:t>Our Model of Clean Nation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9"/>
          <p:cNvSpPr>
            <a:spLocks noGrp="1"/>
          </p:cNvSpPr>
          <p:nvPr>
            <p:ph idx="1"/>
          </p:nvPr>
        </p:nvSpPr>
        <p:spPr>
          <a:xfrm>
            <a:off x="762000" y="1905000"/>
            <a:ext cx="8229600" cy="4525963"/>
          </a:xfrm>
        </p:spPr>
        <p:txBody>
          <a:bodyPr/>
          <a:lstStyle/>
          <a:p>
            <a:pPr eaLnBrk="1" hangingPunct="1">
              <a:buFont typeface="Wingdings 3" pitchFamily="18" charset="2"/>
              <a:buNone/>
            </a:pPr>
            <a:r>
              <a:rPr lang="en-US" smtClean="0"/>
              <a:t>  </a:t>
            </a:r>
          </a:p>
        </p:txBody>
      </p:sp>
      <p:sp>
        <p:nvSpPr>
          <p:cNvPr id="3" name="Title 2"/>
          <p:cNvSpPr>
            <a:spLocks noGrp="1"/>
          </p:cNvSpPr>
          <p:nvPr>
            <p:ph type="title"/>
          </p:nvPr>
        </p:nvSpPr>
        <p:spPr>
          <a:xfrm>
            <a:off x="1447800" y="274638"/>
            <a:ext cx="7239000" cy="1143000"/>
          </a:xfrm>
        </p:spPr>
        <p:txBody>
          <a:bodyPr>
            <a:normAutofit fontScale="90000"/>
          </a:bodyPr>
          <a:lstStyle/>
          <a:p>
            <a:pPr eaLnBrk="1" hangingPunct="1">
              <a:defRPr/>
            </a:pPr>
            <a:r>
              <a:rPr lang="en-US" dirty="0" smtClean="0"/>
              <a:t>      Nature- Outer and Inner </a:t>
            </a:r>
            <a:endParaRPr lang="en-US" dirty="0"/>
          </a:p>
        </p:txBody>
      </p:sp>
      <p:sp>
        <p:nvSpPr>
          <p:cNvPr id="11" name="Curved Down Arrow 10"/>
          <p:cNvSpPr/>
          <p:nvPr/>
        </p:nvSpPr>
        <p:spPr>
          <a:xfrm>
            <a:off x="3352800" y="1600200"/>
            <a:ext cx="3200400" cy="9906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2" name="Rectangle 11"/>
          <p:cNvSpPr/>
          <p:nvPr/>
        </p:nvSpPr>
        <p:spPr>
          <a:xfrm>
            <a:off x="2209800" y="1905000"/>
            <a:ext cx="1219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Pure Thought </a:t>
            </a:r>
          </a:p>
        </p:txBody>
      </p:sp>
      <p:sp>
        <p:nvSpPr>
          <p:cNvPr id="13" name="Rectangle 12"/>
          <p:cNvSpPr/>
          <p:nvPr/>
        </p:nvSpPr>
        <p:spPr>
          <a:xfrm>
            <a:off x="6781800" y="2743200"/>
            <a:ext cx="1295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Inner Nature </a:t>
            </a:r>
          </a:p>
        </p:txBody>
      </p:sp>
      <p:sp>
        <p:nvSpPr>
          <p:cNvPr id="15" name="Curved Left Arrow 14"/>
          <p:cNvSpPr/>
          <p:nvPr/>
        </p:nvSpPr>
        <p:spPr>
          <a:xfrm>
            <a:off x="7543800" y="3810000"/>
            <a:ext cx="1295400" cy="2667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6" name="Rectangle 15"/>
          <p:cNvSpPr/>
          <p:nvPr/>
        </p:nvSpPr>
        <p:spPr>
          <a:xfrm>
            <a:off x="5867400" y="5715000"/>
            <a:ext cx="1371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Mother Nature </a:t>
            </a:r>
          </a:p>
        </p:txBody>
      </p:sp>
      <p:sp>
        <p:nvSpPr>
          <p:cNvPr id="22" name="Curved Up Arrow 21"/>
          <p:cNvSpPr/>
          <p:nvPr/>
        </p:nvSpPr>
        <p:spPr>
          <a:xfrm rot="2501955" flipH="1">
            <a:off x="2222500" y="4827588"/>
            <a:ext cx="3265488" cy="174148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5370" name="TextBox 22"/>
          <p:cNvSpPr txBox="1">
            <a:spLocks noChangeArrowheads="1"/>
          </p:cNvSpPr>
          <p:nvPr/>
        </p:nvSpPr>
        <p:spPr bwMode="auto">
          <a:xfrm>
            <a:off x="2819400" y="3429000"/>
            <a:ext cx="1371600" cy="646113"/>
          </a:xfrm>
          <a:prstGeom prst="rect">
            <a:avLst/>
          </a:prstGeom>
          <a:noFill/>
          <a:ln w="9525">
            <a:noFill/>
            <a:miter lim="800000"/>
            <a:headEnd/>
            <a:tailEnd/>
          </a:ln>
        </p:spPr>
        <p:txBody>
          <a:bodyPr>
            <a:spAutoFit/>
          </a:bodyPr>
          <a:lstStyle/>
          <a:p>
            <a:r>
              <a:rPr lang="en-US" b="1">
                <a:solidFill>
                  <a:srgbClr val="7030A0"/>
                </a:solidFill>
              </a:rPr>
              <a:t>CLEAN NATION </a:t>
            </a:r>
          </a:p>
        </p:txBody>
      </p:sp>
      <p:pic>
        <p:nvPicPr>
          <p:cNvPr id="24" name="Picture 23" descr="i2ndia tree.jpg"/>
          <p:cNvPicPr>
            <a:picLocks noChangeAspect="1"/>
          </p:cNvPicPr>
          <p:nvPr/>
        </p:nvPicPr>
        <p:blipFill>
          <a:blip r:embed="rId2">
            <a:lum bright="-35000" contrast="44000"/>
          </a:blip>
          <a:stretch>
            <a:fillRect/>
          </a:stretch>
        </p:blipFill>
        <p:spPr>
          <a:xfrm>
            <a:off x="0" y="0"/>
            <a:ext cx="1905000" cy="2024743"/>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944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43400" y="228600"/>
            <a:ext cx="4190999" cy="1143000"/>
          </a:xfrm>
          <a:ln w="28575">
            <a:solidFill>
              <a:schemeClr val="bg2">
                <a:lumMod val="10000"/>
              </a:schemeClr>
            </a:solidFill>
          </a:ln>
          <a:effectLst>
            <a:glow rad="101600">
              <a:schemeClr val="bg2">
                <a:lumMod val="10000"/>
                <a:alpha val="60000"/>
              </a:schemeClr>
            </a:glow>
          </a:effectLst>
        </p:spPr>
        <p:txBody>
          <a:bodyPr rtlCol="0">
            <a:normAutofit/>
          </a:bodyPr>
          <a:lstStyle/>
          <a:p>
            <a:pPr eaLnBrk="1" fontAlgn="auto" hangingPunct="1">
              <a:spcAft>
                <a:spcPts val="0"/>
              </a:spcAft>
              <a:defRPr/>
            </a:pPr>
            <a:r>
              <a:rPr lang="en-US" b="1" spc="50" dirty="0" smtClean="0">
                <a:ln w="13500">
                  <a:solidFill>
                    <a:schemeClr val="accent1">
                      <a:shade val="2500"/>
                      <a:alpha val="6500"/>
                    </a:schemeClr>
                  </a:solidFill>
                  <a:prstDash val="solid"/>
                </a:ln>
                <a:solidFill>
                  <a:schemeClr val="bg2">
                    <a:lumMod val="10000"/>
                    <a:alpha val="95000"/>
                  </a:schemeClr>
                </a:solidFill>
                <a:effectLst>
                  <a:innerShdw blurRad="50900" dist="38500" dir="13500000">
                    <a:srgbClr val="000000">
                      <a:alpha val="60000"/>
                    </a:srgbClr>
                  </a:innerShdw>
                </a:effectLst>
              </a:rPr>
              <a:t>Objectives</a:t>
            </a:r>
            <a:endParaRPr lang="en-US" b="1" spc="50" dirty="0">
              <a:ln w="13500">
                <a:solidFill>
                  <a:schemeClr val="accent1">
                    <a:shade val="2500"/>
                    <a:alpha val="6500"/>
                  </a:schemeClr>
                </a:solidFill>
                <a:prstDash val="solid"/>
              </a:ln>
              <a:solidFill>
                <a:schemeClr val="bg2">
                  <a:lumMod val="10000"/>
                  <a:alpha val="95000"/>
                </a:schemeClr>
              </a:solidFill>
              <a:effectLst>
                <a:innerShdw blurRad="50900" dist="38500" dir="13500000">
                  <a:srgbClr val="000000">
                    <a:alpha val="60000"/>
                  </a:srgbClr>
                </a:innerShdw>
              </a:effectLst>
            </a:endParaRPr>
          </a:p>
        </p:txBody>
      </p:sp>
      <p:sp>
        <p:nvSpPr>
          <p:cNvPr id="3" name="Content Placeholder 2"/>
          <p:cNvSpPr>
            <a:spLocks noGrp="1"/>
          </p:cNvSpPr>
          <p:nvPr>
            <p:ph idx="1"/>
          </p:nvPr>
        </p:nvSpPr>
        <p:spPr>
          <a:xfrm>
            <a:off x="304800" y="1879601"/>
            <a:ext cx="7020788" cy="4978399"/>
          </a:xfrm>
        </p:spPr>
        <p:txBody>
          <a:bodyPr rtlCol="0">
            <a:normAutofit fontScale="70000" lnSpcReduction="20000"/>
          </a:bodyPr>
          <a:lstStyle/>
          <a:p>
            <a:pPr eaLnBrk="1" fontAlgn="auto" hangingPunct="1">
              <a:spcAft>
                <a:spcPts val="0"/>
              </a:spcAft>
              <a:buFont typeface="Arial" pitchFamily="34" charset="0"/>
              <a:buChar char="•"/>
              <a:defRPr/>
            </a:pPr>
            <a:r>
              <a:rPr lang="en-US" sz="2400" b="1" spc="50" dirty="0" smtClean="0">
                <a:ln w="13500">
                  <a:solidFill>
                    <a:schemeClr val="accent1">
                      <a:shade val="2500"/>
                      <a:alpha val="6500"/>
                    </a:schemeClr>
                  </a:solidFill>
                  <a:prstDash val="solid"/>
                </a:ln>
                <a:solidFill>
                  <a:schemeClr val="bg2">
                    <a:lumMod val="10000"/>
                    <a:alpha val="95000"/>
                  </a:schemeClr>
                </a:solidFill>
                <a:effectLst>
                  <a:innerShdw blurRad="50900" dist="38500" dir="13500000">
                    <a:srgbClr val="000000">
                      <a:alpha val="60000"/>
                    </a:srgbClr>
                  </a:innerShdw>
                </a:effectLst>
              </a:rPr>
              <a:t> </a:t>
            </a:r>
            <a:r>
              <a:rPr lang="en-US" sz="3800" b="1" dirty="0" smtClean="0">
                <a:solidFill>
                  <a:schemeClr val="bg1">
                    <a:lumMod val="95000"/>
                  </a:schemeClr>
                </a:solidFill>
              </a:rPr>
              <a:t>To create awareness about the interconnectedness of  Nature </a:t>
            </a:r>
            <a:endParaRPr lang="en-US" sz="3800" dirty="0" smtClean="0">
              <a:solidFill>
                <a:schemeClr val="bg1">
                  <a:lumMod val="95000"/>
                </a:schemeClr>
              </a:solidFill>
            </a:endParaRPr>
          </a:p>
          <a:p>
            <a:pPr eaLnBrk="1" fontAlgn="auto" hangingPunct="1">
              <a:spcAft>
                <a:spcPts val="0"/>
              </a:spcAft>
              <a:buFont typeface="Arial" pitchFamily="34" charset="0"/>
              <a:buChar char="•"/>
              <a:defRPr/>
            </a:pPr>
            <a:r>
              <a:rPr lang="en-US" sz="3800" b="1" dirty="0" smtClean="0">
                <a:solidFill>
                  <a:schemeClr val="bg1">
                    <a:lumMod val="95000"/>
                  </a:schemeClr>
                </a:solidFill>
              </a:rPr>
              <a:t>To motivate people about cleanliness-both inner and outer </a:t>
            </a:r>
            <a:endParaRPr lang="en-US" sz="3800" dirty="0" smtClean="0">
              <a:solidFill>
                <a:schemeClr val="bg1">
                  <a:lumMod val="95000"/>
                </a:schemeClr>
              </a:solidFill>
            </a:endParaRPr>
          </a:p>
          <a:p>
            <a:pPr eaLnBrk="1" fontAlgn="auto" hangingPunct="1">
              <a:spcAft>
                <a:spcPts val="0"/>
              </a:spcAft>
              <a:buFont typeface="Arial" pitchFamily="34" charset="0"/>
              <a:buChar char="•"/>
              <a:defRPr/>
            </a:pPr>
            <a:r>
              <a:rPr lang="en-US" sz="3800" b="1" dirty="0" smtClean="0">
                <a:solidFill>
                  <a:schemeClr val="bg1">
                    <a:lumMod val="95000"/>
                  </a:schemeClr>
                </a:solidFill>
              </a:rPr>
              <a:t>To inspire people about our ancient wisdom for environmental protection </a:t>
            </a:r>
            <a:endParaRPr lang="en-US" sz="3800" dirty="0" smtClean="0">
              <a:solidFill>
                <a:schemeClr val="bg1">
                  <a:lumMod val="95000"/>
                </a:schemeClr>
              </a:solidFill>
            </a:endParaRPr>
          </a:p>
          <a:p>
            <a:pPr eaLnBrk="1" fontAlgn="auto" hangingPunct="1">
              <a:spcAft>
                <a:spcPts val="0"/>
              </a:spcAft>
              <a:buFont typeface="Arial" pitchFamily="34" charset="0"/>
              <a:buChar char="•"/>
              <a:defRPr/>
            </a:pPr>
            <a:r>
              <a:rPr lang="en-US" sz="3800" b="1" dirty="0" smtClean="0">
                <a:solidFill>
                  <a:schemeClr val="bg1">
                    <a:lumMod val="95000"/>
                  </a:schemeClr>
                </a:solidFill>
              </a:rPr>
              <a:t>To sensitize people about health hazards because of </a:t>
            </a:r>
            <a:r>
              <a:rPr lang="en-US" sz="3800" b="1" dirty="0" err="1" smtClean="0">
                <a:solidFill>
                  <a:schemeClr val="bg1">
                    <a:lumMod val="95000"/>
                  </a:schemeClr>
                </a:solidFill>
              </a:rPr>
              <a:t>uncleanliness</a:t>
            </a:r>
            <a:endParaRPr lang="en-US" sz="3800" dirty="0" smtClean="0">
              <a:solidFill>
                <a:schemeClr val="bg1">
                  <a:lumMod val="95000"/>
                </a:schemeClr>
              </a:solidFill>
            </a:endParaRPr>
          </a:p>
          <a:p>
            <a:pPr eaLnBrk="1" fontAlgn="auto" hangingPunct="1">
              <a:spcAft>
                <a:spcPts val="0"/>
              </a:spcAft>
              <a:buFont typeface="Arial" pitchFamily="34" charset="0"/>
              <a:buChar char="•"/>
              <a:defRPr/>
            </a:pPr>
            <a:r>
              <a:rPr lang="en-US" sz="3800" b="1" dirty="0" smtClean="0">
                <a:solidFill>
                  <a:schemeClr val="bg1">
                    <a:lumMod val="95000"/>
                  </a:schemeClr>
                </a:solidFill>
              </a:rPr>
              <a:t>To focus on personal responsibility  for a clean surrounding </a:t>
            </a:r>
            <a:endParaRPr lang="en-US" sz="3800" dirty="0" smtClean="0">
              <a:solidFill>
                <a:schemeClr val="bg1">
                  <a:lumMod val="95000"/>
                </a:schemeClr>
              </a:solidFill>
            </a:endParaRPr>
          </a:p>
          <a:p>
            <a:pPr eaLnBrk="1" fontAlgn="auto" hangingPunct="1">
              <a:spcAft>
                <a:spcPts val="0"/>
              </a:spcAft>
              <a:buFont typeface="Arial" pitchFamily="34" charset="0"/>
              <a:buChar char="•"/>
              <a:defRPr/>
            </a:pPr>
            <a:r>
              <a:rPr lang="en-US" sz="3800" b="1" dirty="0" smtClean="0">
                <a:solidFill>
                  <a:schemeClr val="bg1">
                    <a:lumMod val="95000"/>
                  </a:schemeClr>
                </a:solidFill>
              </a:rPr>
              <a:t>To build a culture of ‘ Simple Living , Subtle Thinking’  towards sustainable system</a:t>
            </a:r>
            <a:endParaRPr lang="en-US" sz="3800" dirty="0">
              <a:solidFill>
                <a:schemeClr val="bg1">
                  <a:lumMod val="95000"/>
                </a:schemeClr>
              </a:solidFill>
            </a:endParaRPr>
          </a:p>
        </p:txBody>
      </p:sp>
      <p:pic>
        <p:nvPicPr>
          <p:cNvPr id="8" name="Picture 7" descr="i2ndia tree.jpg"/>
          <p:cNvPicPr>
            <a:picLocks noChangeAspect="1"/>
          </p:cNvPicPr>
          <p:nvPr/>
        </p:nvPicPr>
        <p:blipFill>
          <a:blip r:embed="rId3">
            <a:lum bright="-35000" contrast="44000"/>
          </a:blip>
          <a:stretch>
            <a:fillRect/>
          </a:stretch>
        </p:blipFill>
        <p:spPr>
          <a:xfrm>
            <a:off x="-1" y="0"/>
            <a:ext cx="1577257" cy="1676400"/>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38" presetClass="entr" presetSubtype="0" accel="50000" fill="hold" nodeType="afterEffect">
                                  <p:stCondLst>
                                    <p:cond delay="0"/>
                                  </p:stCondLst>
                                  <p:iterate type="wd">
                                    <p:tmPct val="3000"/>
                                  </p:iterate>
                                  <p:childTnLst>
                                    <p:set>
                                      <p:cBhvr>
                                        <p:cTn id="12" dur="1" fill="hold">
                                          <p:stCondLst>
                                            <p:cond delay="0"/>
                                          </p:stCondLst>
                                        </p:cTn>
                                        <p:tgtEl>
                                          <p:spTgt spid="3">
                                            <p:txEl>
                                              <p:pRg st="0" end="0"/>
                                            </p:txEl>
                                          </p:spTgt>
                                        </p:tgtEl>
                                        <p:attrNameLst>
                                          <p:attrName>style.visibility</p:attrName>
                                        </p:attrNameLst>
                                      </p:cBhvr>
                                      <p:to>
                                        <p:strVal val="visible"/>
                                      </p:to>
                                    </p:set>
                                    <p:set>
                                      <p:cBhvr>
                                        <p:cTn id="13" dur="455" fill="hold">
                                          <p:stCondLst>
                                            <p:cond delay="0"/>
                                          </p:stCondLst>
                                        </p:cTn>
                                        <p:tgtEl>
                                          <p:spTgt spid="3">
                                            <p:txEl>
                                              <p:pRg st="0" end="0"/>
                                            </p:txEl>
                                          </p:spTgt>
                                        </p:tgtEl>
                                        <p:attrNameLst>
                                          <p:attrName>style.rotation</p:attrName>
                                        </p:attrNameLst>
                                      </p:cBhvr>
                                      <p:to>
                                        <p:strVal val="-45.0"/>
                                      </p:to>
                                    </p:set>
                                    <p:anim calcmode="lin" valueType="num">
                                      <p:cBhvr>
                                        <p:cTn id="14"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2240"/>
                            </p:stCondLst>
                            <p:childTnLst>
                              <p:par>
                                <p:cTn id="19" presetID="38" presetClass="entr" presetSubtype="0" accel="50000" fill="hold" nodeType="afterEffect">
                                  <p:stCondLst>
                                    <p:cond delay="0"/>
                                  </p:stCondLst>
                                  <p:iterate type="wd">
                                    <p:tmPct val="3000"/>
                                  </p:iterate>
                                  <p:childTnLst>
                                    <p:set>
                                      <p:cBhvr>
                                        <p:cTn id="20" dur="1" fill="hold">
                                          <p:stCondLst>
                                            <p:cond delay="0"/>
                                          </p:stCondLst>
                                        </p:cTn>
                                        <p:tgtEl>
                                          <p:spTgt spid="3">
                                            <p:txEl>
                                              <p:pRg st="1" end="1"/>
                                            </p:txEl>
                                          </p:spTgt>
                                        </p:tgtEl>
                                        <p:attrNameLst>
                                          <p:attrName>style.visibility</p:attrName>
                                        </p:attrNameLst>
                                      </p:cBhvr>
                                      <p:to>
                                        <p:strVal val="visible"/>
                                      </p:to>
                                    </p:set>
                                    <p:set>
                                      <p:cBhvr>
                                        <p:cTn id="21" dur="455" fill="hold">
                                          <p:stCondLst>
                                            <p:cond delay="0"/>
                                          </p:stCondLst>
                                        </p:cTn>
                                        <p:tgtEl>
                                          <p:spTgt spid="3">
                                            <p:txEl>
                                              <p:pRg st="1" end="1"/>
                                            </p:txEl>
                                          </p:spTgt>
                                        </p:tgtEl>
                                        <p:attrNameLst>
                                          <p:attrName>style.rotation</p:attrName>
                                        </p:attrNameLst>
                                      </p:cBhvr>
                                      <p:to>
                                        <p:strVal val="-45.0"/>
                                      </p:to>
                                    </p:set>
                                    <p:anim calcmode="lin" valueType="num">
                                      <p:cBhvr>
                                        <p:cTn id="22" dur="455" fill="hold">
                                          <p:stCondLst>
                                            <p:cond delay="455"/>
                                          </p:stCondLst>
                                        </p:cTn>
                                        <p:tgtEl>
                                          <p:spTgt spid="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3">
                                            <p:txEl>
                                              <p:pRg st="1" end="1"/>
                                            </p:txEl>
                                          </p:spTgt>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3">
                                            <p:txEl>
                                              <p:pRg st="1" end="1"/>
                                            </p:txEl>
                                          </p:spTgt>
                                        </p:tgtEl>
                                        <p:attrNameLst>
                                          <p:attrName>ppt_y</p:attrName>
                                        </p:attrNameLst>
                                      </p:cBhvr>
                                      <p:tavLst>
                                        <p:tav tm="0">
                                          <p:val>
                                            <p:strVal val="#ppt_y-(0.354*#ppt_w-0.172*#ppt_h)"/>
                                          </p:val>
                                        </p:tav>
                                        <p:tav tm="100000">
                                          <p:val>
                                            <p:strVal val="#ppt_y"/>
                                          </p:val>
                                        </p:tav>
                                      </p:tavLst>
                                    </p:anim>
                                  </p:childTnLst>
                                </p:cTn>
                              </p:par>
                            </p:childTnLst>
                          </p:cTn>
                        </p:par>
                        <p:par>
                          <p:cTn id="26" fill="hold">
                            <p:stCondLst>
                              <p:cond delay="3450"/>
                            </p:stCondLst>
                            <p:childTnLst>
                              <p:par>
                                <p:cTn id="27" presetID="38" presetClass="entr" presetSubtype="0" accel="50000" fill="hold" nodeType="afterEffect">
                                  <p:stCondLst>
                                    <p:cond delay="0"/>
                                  </p:stCondLst>
                                  <p:iterate type="wd">
                                    <p:tmPct val="3000"/>
                                  </p:iterate>
                                  <p:childTnLst>
                                    <p:set>
                                      <p:cBhvr>
                                        <p:cTn id="28" dur="1" fill="hold">
                                          <p:stCondLst>
                                            <p:cond delay="0"/>
                                          </p:stCondLst>
                                        </p:cTn>
                                        <p:tgtEl>
                                          <p:spTgt spid="3">
                                            <p:txEl>
                                              <p:pRg st="2" end="2"/>
                                            </p:txEl>
                                          </p:spTgt>
                                        </p:tgtEl>
                                        <p:attrNameLst>
                                          <p:attrName>style.visibility</p:attrName>
                                        </p:attrNameLst>
                                      </p:cBhvr>
                                      <p:to>
                                        <p:strVal val="visible"/>
                                      </p:to>
                                    </p:set>
                                    <p:set>
                                      <p:cBhvr>
                                        <p:cTn id="29" dur="455" fill="hold">
                                          <p:stCondLst>
                                            <p:cond delay="0"/>
                                          </p:stCondLst>
                                        </p:cTn>
                                        <p:tgtEl>
                                          <p:spTgt spid="3">
                                            <p:txEl>
                                              <p:pRg st="2" end="2"/>
                                            </p:txEl>
                                          </p:spTgt>
                                        </p:tgtEl>
                                        <p:attrNameLst>
                                          <p:attrName>style.rotation</p:attrName>
                                        </p:attrNameLst>
                                      </p:cBhvr>
                                      <p:to>
                                        <p:strVal val="-45.0"/>
                                      </p:to>
                                    </p:set>
                                    <p:anim calcmode="lin" valueType="num">
                                      <p:cBhvr>
                                        <p:cTn id="30" dur="455" fill="hold">
                                          <p:stCondLst>
                                            <p:cond delay="455"/>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par>
                          <p:cTn id="34" fill="hold">
                            <p:stCondLst>
                              <p:cond delay="4720"/>
                            </p:stCondLst>
                            <p:childTnLst>
                              <p:par>
                                <p:cTn id="35" presetID="38" presetClass="entr" presetSubtype="0" accel="50000" fill="hold" nodeType="afterEffect">
                                  <p:stCondLst>
                                    <p:cond delay="0"/>
                                  </p:stCondLst>
                                  <p:iterate type="wd">
                                    <p:tmPct val="3000"/>
                                  </p:iterate>
                                  <p:childTnLst>
                                    <p:set>
                                      <p:cBhvr>
                                        <p:cTn id="36" dur="1" fill="hold">
                                          <p:stCondLst>
                                            <p:cond delay="0"/>
                                          </p:stCondLst>
                                        </p:cTn>
                                        <p:tgtEl>
                                          <p:spTgt spid="3">
                                            <p:txEl>
                                              <p:pRg st="3" end="3"/>
                                            </p:txEl>
                                          </p:spTgt>
                                        </p:tgtEl>
                                        <p:attrNameLst>
                                          <p:attrName>style.visibility</p:attrName>
                                        </p:attrNameLst>
                                      </p:cBhvr>
                                      <p:to>
                                        <p:strVal val="visible"/>
                                      </p:to>
                                    </p:set>
                                    <p:set>
                                      <p:cBhvr>
                                        <p:cTn id="37" dur="455" fill="hold">
                                          <p:stCondLst>
                                            <p:cond delay="0"/>
                                          </p:stCondLst>
                                        </p:cTn>
                                        <p:tgtEl>
                                          <p:spTgt spid="3">
                                            <p:txEl>
                                              <p:pRg st="3" end="3"/>
                                            </p:txEl>
                                          </p:spTgt>
                                        </p:tgtEl>
                                        <p:attrNameLst>
                                          <p:attrName>style.rotation</p:attrName>
                                        </p:attrNameLst>
                                      </p:cBhvr>
                                      <p:to>
                                        <p:strVal val="-45.0"/>
                                      </p:to>
                                    </p:set>
                                    <p:anim calcmode="lin" valueType="num">
                                      <p:cBhvr>
                                        <p:cTn id="38" dur="455" fill="hold">
                                          <p:stCondLst>
                                            <p:cond delay="455"/>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39" dur="455"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40" dur="156" decel="50000" autoRev="1" fill="hold">
                                          <p:stCondLst>
                                            <p:cond delay="455"/>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41" dur="136" fill="hold">
                                          <p:stCondLst>
                                            <p:cond delay="864"/>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par>
                          <p:cTn id="42" fill="hold">
                            <p:stCondLst>
                              <p:cond delay="5960"/>
                            </p:stCondLst>
                            <p:childTnLst>
                              <p:par>
                                <p:cTn id="43" presetID="38" presetClass="entr" presetSubtype="0" accel="50000" fill="hold" nodeType="afterEffect">
                                  <p:stCondLst>
                                    <p:cond delay="0"/>
                                  </p:stCondLst>
                                  <p:iterate type="wd">
                                    <p:tmPct val="3000"/>
                                  </p:iterate>
                                  <p:childTnLst>
                                    <p:set>
                                      <p:cBhvr>
                                        <p:cTn id="44" dur="1" fill="hold">
                                          <p:stCondLst>
                                            <p:cond delay="0"/>
                                          </p:stCondLst>
                                        </p:cTn>
                                        <p:tgtEl>
                                          <p:spTgt spid="3">
                                            <p:txEl>
                                              <p:pRg st="4" end="4"/>
                                            </p:txEl>
                                          </p:spTgt>
                                        </p:tgtEl>
                                        <p:attrNameLst>
                                          <p:attrName>style.visibility</p:attrName>
                                        </p:attrNameLst>
                                      </p:cBhvr>
                                      <p:to>
                                        <p:strVal val="visible"/>
                                      </p:to>
                                    </p:set>
                                    <p:set>
                                      <p:cBhvr>
                                        <p:cTn id="45" dur="455" fill="hold">
                                          <p:stCondLst>
                                            <p:cond delay="0"/>
                                          </p:stCondLst>
                                        </p:cTn>
                                        <p:tgtEl>
                                          <p:spTgt spid="3">
                                            <p:txEl>
                                              <p:pRg st="4" end="4"/>
                                            </p:txEl>
                                          </p:spTgt>
                                        </p:tgtEl>
                                        <p:attrNameLst>
                                          <p:attrName>style.rotation</p:attrName>
                                        </p:attrNameLst>
                                      </p:cBhvr>
                                      <p:to>
                                        <p:strVal val="-45.0"/>
                                      </p:to>
                                    </p:set>
                                    <p:anim calcmode="lin" valueType="num">
                                      <p:cBhvr>
                                        <p:cTn id="46" dur="455" fill="hold">
                                          <p:stCondLst>
                                            <p:cond delay="455"/>
                                          </p:stCondLst>
                                        </p:cTn>
                                        <p:tgtEl>
                                          <p:spTgt spid="3">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47" dur="455" fill="hold">
                                          <p:stCondLst>
                                            <p:cond delay="0"/>
                                          </p:stCondLst>
                                        </p:cTn>
                                        <p:tgtEl>
                                          <p:spTgt spid="3">
                                            <p:txEl>
                                              <p:pRg st="4" end="4"/>
                                            </p:txEl>
                                          </p:spTgt>
                                        </p:tgtEl>
                                        <p:attrNameLst>
                                          <p:attrName>ppt_y</p:attrName>
                                        </p:attrNameLst>
                                      </p:cBhvr>
                                      <p:tavLst>
                                        <p:tav tm="0">
                                          <p:val>
                                            <p:strVal val="#ppt_y-1"/>
                                          </p:val>
                                        </p:tav>
                                        <p:tav tm="100000">
                                          <p:val>
                                            <p:strVal val="#ppt_y-(0.354*#ppt_w-0.172*#ppt_h)"/>
                                          </p:val>
                                        </p:tav>
                                      </p:tavLst>
                                    </p:anim>
                                    <p:anim calcmode="lin" valueType="num">
                                      <p:cBhvr>
                                        <p:cTn id="48" dur="156" decel="50000" autoRev="1" fill="hold">
                                          <p:stCondLst>
                                            <p:cond delay="455"/>
                                          </p:stCondLst>
                                        </p:cTn>
                                        <p:tgtEl>
                                          <p:spTgt spid="3">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49" dur="136" fill="hold">
                                          <p:stCondLst>
                                            <p:cond delay="864"/>
                                          </p:stCondLst>
                                        </p:cTn>
                                        <p:tgtEl>
                                          <p:spTgt spid="3">
                                            <p:txEl>
                                              <p:pRg st="4" end="4"/>
                                            </p:txEl>
                                          </p:spTgt>
                                        </p:tgtEl>
                                        <p:attrNameLst>
                                          <p:attrName>ppt_y</p:attrName>
                                        </p:attrNameLst>
                                      </p:cBhvr>
                                      <p:tavLst>
                                        <p:tav tm="0">
                                          <p:val>
                                            <p:strVal val="#ppt_y-(0.354*#ppt_w-0.172*#ppt_h)"/>
                                          </p:val>
                                        </p:tav>
                                        <p:tav tm="100000">
                                          <p:val>
                                            <p:strVal val="#ppt_y"/>
                                          </p:val>
                                        </p:tav>
                                      </p:tavLst>
                                    </p:anim>
                                  </p:childTnLst>
                                </p:cTn>
                              </p:par>
                            </p:childTnLst>
                          </p:cTn>
                        </p:par>
                        <p:par>
                          <p:cTn id="50" fill="hold">
                            <p:stCondLst>
                              <p:cond delay="7200"/>
                            </p:stCondLst>
                            <p:childTnLst>
                              <p:par>
                                <p:cTn id="51" presetID="38" presetClass="entr" presetSubtype="0" accel="50000" fill="hold" nodeType="afterEffect">
                                  <p:stCondLst>
                                    <p:cond delay="0"/>
                                  </p:stCondLst>
                                  <p:iterate type="wd">
                                    <p:tmPct val="3000"/>
                                  </p:iterate>
                                  <p:childTnLst>
                                    <p:set>
                                      <p:cBhvr>
                                        <p:cTn id="52" dur="1" fill="hold">
                                          <p:stCondLst>
                                            <p:cond delay="0"/>
                                          </p:stCondLst>
                                        </p:cTn>
                                        <p:tgtEl>
                                          <p:spTgt spid="3">
                                            <p:txEl>
                                              <p:pRg st="5" end="5"/>
                                            </p:txEl>
                                          </p:spTgt>
                                        </p:tgtEl>
                                        <p:attrNameLst>
                                          <p:attrName>style.visibility</p:attrName>
                                        </p:attrNameLst>
                                      </p:cBhvr>
                                      <p:to>
                                        <p:strVal val="visible"/>
                                      </p:to>
                                    </p:set>
                                    <p:set>
                                      <p:cBhvr>
                                        <p:cTn id="53" dur="455" fill="hold">
                                          <p:stCondLst>
                                            <p:cond delay="0"/>
                                          </p:stCondLst>
                                        </p:cTn>
                                        <p:tgtEl>
                                          <p:spTgt spid="3">
                                            <p:txEl>
                                              <p:pRg st="5" end="5"/>
                                            </p:txEl>
                                          </p:spTgt>
                                        </p:tgtEl>
                                        <p:attrNameLst>
                                          <p:attrName>style.rotation</p:attrName>
                                        </p:attrNameLst>
                                      </p:cBhvr>
                                      <p:to>
                                        <p:strVal val="-45.0"/>
                                      </p:to>
                                    </p:set>
                                    <p:anim calcmode="lin" valueType="num">
                                      <p:cBhvr>
                                        <p:cTn id="54" dur="455" fill="hold">
                                          <p:stCondLst>
                                            <p:cond delay="455"/>
                                          </p:stCondLst>
                                        </p:cTn>
                                        <p:tgtEl>
                                          <p:spTgt spid="3">
                                            <p:txEl>
                                              <p:pRg st="5" end="5"/>
                                            </p:txEl>
                                          </p:spTgt>
                                        </p:tgtEl>
                                        <p:attrNameLst>
                                          <p:attrName>style.rotation</p:attrName>
                                        </p:attrNameLst>
                                      </p:cBhvr>
                                      <p:tavLst>
                                        <p:tav tm="0">
                                          <p:val>
                                            <p:fltVal val="-45"/>
                                          </p:val>
                                        </p:tav>
                                        <p:tav tm="69900">
                                          <p:val>
                                            <p:fltVal val="45"/>
                                          </p:val>
                                        </p:tav>
                                        <p:tav tm="100000">
                                          <p:val>
                                            <p:fltVal val="0"/>
                                          </p:val>
                                        </p:tav>
                                      </p:tavLst>
                                    </p:anim>
                                    <p:anim calcmode="lin" valueType="num">
                                      <p:cBhvr>
                                        <p:cTn id="55" dur="455" fill="hold">
                                          <p:stCondLst>
                                            <p:cond delay="0"/>
                                          </p:stCondLst>
                                        </p:cTn>
                                        <p:tgtEl>
                                          <p:spTgt spid="3">
                                            <p:txEl>
                                              <p:pRg st="5" end="5"/>
                                            </p:txEl>
                                          </p:spTgt>
                                        </p:tgtEl>
                                        <p:attrNameLst>
                                          <p:attrName>ppt_y</p:attrName>
                                        </p:attrNameLst>
                                      </p:cBhvr>
                                      <p:tavLst>
                                        <p:tav tm="0">
                                          <p:val>
                                            <p:strVal val="#ppt_y-1"/>
                                          </p:val>
                                        </p:tav>
                                        <p:tav tm="100000">
                                          <p:val>
                                            <p:strVal val="#ppt_y-(0.354*#ppt_w-0.172*#ppt_h)"/>
                                          </p:val>
                                        </p:tav>
                                      </p:tavLst>
                                    </p:anim>
                                    <p:anim calcmode="lin" valueType="num">
                                      <p:cBhvr>
                                        <p:cTn id="56" dur="156" decel="50000" autoRev="1" fill="hold">
                                          <p:stCondLst>
                                            <p:cond delay="455"/>
                                          </p:stCondLst>
                                        </p:cTn>
                                        <p:tgtEl>
                                          <p:spTgt spid="3">
                                            <p:txEl>
                                              <p:pRg st="5" end="5"/>
                                            </p:txEl>
                                          </p:spTgt>
                                        </p:tgtEl>
                                        <p:attrNameLst>
                                          <p:attrName>ppt_y</p:attrName>
                                        </p:attrNameLst>
                                      </p:cBhvr>
                                      <p:tavLst>
                                        <p:tav tm="0">
                                          <p:val>
                                            <p:strVal val="#ppt_y-(0.354*#ppt_w-0.172*#ppt_h)"/>
                                          </p:val>
                                        </p:tav>
                                        <p:tav tm="100000">
                                          <p:val>
                                            <p:strVal val="#ppt_y-(0.354*#ppt_w-0.172*#ppt_h)-#ppt_h/2"/>
                                          </p:val>
                                        </p:tav>
                                      </p:tavLst>
                                    </p:anim>
                                    <p:anim calcmode="lin" valueType="num">
                                      <p:cBhvr>
                                        <p:cTn id="57" dur="136" fill="hold">
                                          <p:stCondLst>
                                            <p:cond delay="864"/>
                                          </p:stCondLst>
                                        </p:cTn>
                                        <p:tgtEl>
                                          <p:spTgt spid="3">
                                            <p:txEl>
                                              <p:pRg st="5" end="5"/>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1219200" y="152400"/>
          <a:ext cx="52578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435" name="Picture 3" descr="http://www.omnificglobal.com/images/what-we-do%20(1).jpg"/>
          <p:cNvPicPr>
            <a:picLocks noChangeAspect="1" noChangeArrowheads="1"/>
          </p:cNvPicPr>
          <p:nvPr/>
        </p:nvPicPr>
        <p:blipFill>
          <a:blip r:embed="rId6"/>
          <a:srcRect/>
          <a:stretch>
            <a:fillRect/>
          </a:stretch>
        </p:blipFill>
        <p:spPr bwMode="auto">
          <a:xfrm>
            <a:off x="6096000" y="4572000"/>
            <a:ext cx="3048000" cy="2286000"/>
          </a:xfrm>
          <a:prstGeom prst="rect">
            <a:avLst/>
          </a:prstGeom>
          <a:noFill/>
          <a:ln w="9525">
            <a:noFill/>
            <a:miter lim="800000"/>
            <a:headEnd/>
            <a:tailEnd/>
          </a:ln>
        </p:spPr>
      </p:pic>
      <p:pic>
        <p:nvPicPr>
          <p:cNvPr id="5" name="Picture 4" descr="i2ndia tree.jpg"/>
          <p:cNvPicPr>
            <a:picLocks noChangeAspect="1"/>
          </p:cNvPicPr>
          <p:nvPr/>
        </p:nvPicPr>
        <p:blipFill>
          <a:blip r:embed="rId7">
            <a:lum bright="-35000" contrast="44000"/>
          </a:blip>
          <a:stretch>
            <a:fillRect/>
          </a:stretch>
        </p:blipFill>
        <p:spPr>
          <a:xfrm>
            <a:off x="1" y="1"/>
            <a:ext cx="1290482" cy="1371599"/>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http://www.omnificglobal.com/images/what-we-do%20(1).jpg"/>
          <p:cNvPicPr>
            <a:picLocks noChangeAspect="1" noChangeArrowheads="1"/>
          </p:cNvPicPr>
          <p:nvPr/>
        </p:nvPicPr>
        <p:blipFill>
          <a:blip r:embed="rId2"/>
          <a:srcRect/>
          <a:stretch>
            <a:fillRect/>
          </a:stretch>
        </p:blipFill>
        <p:spPr bwMode="auto">
          <a:xfrm>
            <a:off x="5410200" y="4057650"/>
            <a:ext cx="3733800" cy="2800350"/>
          </a:xfrm>
          <a:prstGeom prst="rect">
            <a:avLst/>
          </a:prstGeom>
          <a:noFill/>
          <a:ln w="9525">
            <a:noFill/>
            <a:miter lim="800000"/>
            <a:headEnd/>
            <a:tailEnd/>
          </a:ln>
        </p:spPr>
      </p:pic>
      <p:graphicFrame>
        <p:nvGraphicFramePr>
          <p:cNvPr id="5" name="Diagram 4"/>
          <p:cNvGraphicFramePr/>
          <p:nvPr/>
        </p:nvGraphicFramePr>
        <p:xfrm>
          <a:off x="1143000" y="0"/>
          <a:ext cx="54864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i2ndia tree.jpg"/>
          <p:cNvPicPr>
            <a:picLocks noChangeAspect="1"/>
          </p:cNvPicPr>
          <p:nvPr/>
        </p:nvPicPr>
        <p:blipFill>
          <a:blip r:embed="rId7">
            <a:lum bright="-35000" contrast="44000"/>
          </a:blip>
          <a:stretch>
            <a:fillRect/>
          </a:stretch>
        </p:blipFill>
        <p:spPr>
          <a:xfrm>
            <a:off x="0" y="1"/>
            <a:ext cx="1218789" cy="1295399"/>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0" y="0"/>
          <a:ext cx="9144000"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483" name="Picture 4" descr="http://cdn2.business2community.com/wp-content/uploads/2013/12/Social-Media-2014.jpg"/>
          <p:cNvPicPr>
            <a:picLocks noChangeAspect="1" noChangeArrowheads="1"/>
          </p:cNvPicPr>
          <p:nvPr/>
        </p:nvPicPr>
        <p:blipFill>
          <a:blip r:embed="rId6"/>
          <a:srcRect/>
          <a:stretch>
            <a:fillRect/>
          </a:stretch>
        </p:blipFill>
        <p:spPr bwMode="auto">
          <a:xfrm>
            <a:off x="1828800" y="3276600"/>
            <a:ext cx="3657600" cy="332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organization_953_1164255704ROUNDED600"/>
          <p:cNvPicPr>
            <a:picLocks noChangeAspect="1" noChangeArrowheads="1"/>
          </p:cNvPicPr>
          <p:nvPr/>
        </p:nvPicPr>
        <p:blipFill>
          <a:blip r:embed="rId2"/>
          <a:srcRect/>
          <a:stretch>
            <a:fillRect/>
          </a:stretch>
        </p:blipFill>
        <p:spPr bwMode="auto">
          <a:xfrm>
            <a:off x="2667000" y="1219200"/>
            <a:ext cx="2874963" cy="2166938"/>
          </a:xfrm>
          <a:prstGeom prst="rect">
            <a:avLst/>
          </a:prstGeom>
          <a:noFill/>
          <a:ln w="38100" cmpd="thickThin">
            <a:solidFill>
              <a:srgbClr val="339966"/>
            </a:solidFill>
            <a:miter lim="800000"/>
            <a:headEnd/>
            <a:tailEnd/>
          </a:ln>
        </p:spPr>
      </p:pic>
      <p:sp>
        <p:nvSpPr>
          <p:cNvPr id="24578" name="AutoShape 2"/>
          <p:cNvSpPr>
            <a:spLocks noGrp="1" noChangeArrowheads="1"/>
          </p:cNvSpPr>
          <p:nvPr>
            <p:ph type="title"/>
          </p:nvPr>
        </p:nvSpPr>
        <p:spPr>
          <a:xfrm>
            <a:off x="762000" y="3429000"/>
            <a:ext cx="7924800" cy="1143000"/>
          </a:xfrm>
        </p:spPr>
        <p:txBody>
          <a:bodyPr/>
          <a:lstStyle/>
          <a:p>
            <a:pPr algn="ctr" eaLnBrk="1" fontAlgn="auto" hangingPunct="1">
              <a:spcAft>
                <a:spcPts val="0"/>
              </a:spcAft>
              <a:defRPr/>
            </a:pPr>
            <a:r>
              <a:rPr lang="en-US" dirty="0" smtClean="0"/>
              <a:t>Additional Features </a:t>
            </a:r>
            <a:endParaRPr lang="en-US" dirty="0"/>
          </a:p>
        </p:txBody>
      </p:sp>
      <p:pic>
        <p:nvPicPr>
          <p:cNvPr id="4" name="Picture 3" descr="i2ndia tree.jpg"/>
          <p:cNvPicPr>
            <a:picLocks noChangeAspect="1"/>
          </p:cNvPicPr>
          <p:nvPr/>
        </p:nvPicPr>
        <p:blipFill>
          <a:blip r:embed="rId3">
            <a:lum bright="-35000" contrast="44000"/>
          </a:blip>
          <a:stretch>
            <a:fillRect/>
          </a:stretch>
        </p:blipFill>
        <p:spPr>
          <a:xfrm>
            <a:off x="0" y="0"/>
            <a:ext cx="1981200" cy="2105733"/>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457200" y="1676400"/>
            <a:ext cx="8229600" cy="4525963"/>
          </a:xfrm>
        </p:spPr>
        <p:txBody>
          <a:bodyPr/>
          <a:lstStyle/>
          <a:p>
            <a:pPr eaLnBrk="1" hangingPunct="1"/>
            <a:r>
              <a:rPr lang="en-US" smtClean="0">
                <a:solidFill>
                  <a:srgbClr val="C00000"/>
                </a:solidFill>
              </a:rPr>
              <a:t>Campaign Stewards </a:t>
            </a:r>
            <a:r>
              <a:rPr lang="en-US" smtClean="0"/>
              <a:t>– for each zones / sub zones to co-ordinate the event . </a:t>
            </a:r>
          </a:p>
          <a:p>
            <a:pPr eaLnBrk="1" hangingPunct="1"/>
            <a:r>
              <a:rPr lang="en-US" smtClean="0"/>
              <a:t>Proposal to conduct National Level Seminars at Vigyan Bhawan and other such bodies </a:t>
            </a:r>
          </a:p>
          <a:p>
            <a:pPr eaLnBrk="1" hangingPunct="1"/>
            <a:r>
              <a:rPr lang="en-US" smtClean="0"/>
              <a:t>Unique Picture exhibition to be prepared on the theme </a:t>
            </a:r>
          </a:p>
          <a:p>
            <a:pPr eaLnBrk="1" hangingPunct="1"/>
            <a:r>
              <a:rPr lang="en-US" smtClean="0"/>
              <a:t> Special Pledge form to be filled on 8 Practical Steps that has been prepared.  </a:t>
            </a:r>
          </a:p>
        </p:txBody>
      </p:sp>
      <p:sp>
        <p:nvSpPr>
          <p:cNvPr id="3" name="Title 2"/>
          <p:cNvSpPr>
            <a:spLocks noGrp="1"/>
          </p:cNvSpPr>
          <p:nvPr>
            <p:ph type="title"/>
          </p:nvPr>
        </p:nvSpPr>
        <p:spPr/>
        <p:txBody>
          <a:bodyPr/>
          <a:lstStyle/>
          <a:p>
            <a:pPr eaLnBrk="1" hangingPunct="1">
              <a:defRPr/>
            </a:pPr>
            <a:r>
              <a:rPr lang="en-US" dirty="0" smtClean="0"/>
              <a:t> </a:t>
            </a:r>
            <a:endParaRPr lang="en-US" dirty="0"/>
          </a:p>
        </p:txBody>
      </p:sp>
      <p:pic>
        <p:nvPicPr>
          <p:cNvPr id="4" name="Picture 3" descr="i2ndia tree.jpg"/>
          <p:cNvPicPr>
            <a:picLocks noChangeAspect="1"/>
          </p:cNvPicPr>
          <p:nvPr/>
        </p:nvPicPr>
        <p:blipFill>
          <a:blip r:embed="rId2">
            <a:lum bright="-35000" contrast="44000"/>
          </a:blip>
          <a:stretch>
            <a:fillRect/>
          </a:stretch>
        </p:blipFill>
        <p:spPr>
          <a:xfrm>
            <a:off x="0" y="0"/>
            <a:ext cx="1371600" cy="1457815"/>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533401" y="313983"/>
            <a:ext cx="685800" cy="4524315"/>
          </a:xfrm>
          <a:prstGeom prst="rect">
            <a:avLst/>
          </a:prstGeom>
          <a:noFill/>
        </p:spPr>
        <p:txBody>
          <a:bodyPr>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US" sz="4800" b="1" spc="150" dirty="0">
                <a:ln w="11430"/>
                <a:solidFill>
                  <a:srgbClr val="F8F8F8"/>
                </a:solidFill>
                <a:effectLst>
                  <a:glow rad="254000">
                    <a:schemeClr val="accent6">
                      <a:lumMod val="75000"/>
                      <a:alpha val="58000"/>
                    </a:schemeClr>
                  </a:glow>
                  <a:outerShdw blurRad="25400" algn="tl" rotWithShape="0">
                    <a:srgbClr val="000000">
                      <a:alpha val="43000"/>
                    </a:srgbClr>
                  </a:outerShdw>
                </a:effectLst>
                <a:latin typeface="+mn-lt"/>
                <a:cs typeface="+mn-cs"/>
              </a:rPr>
              <a:t>PLEDGE</a:t>
            </a:r>
          </a:p>
        </p:txBody>
      </p:sp>
      <p:sp>
        <p:nvSpPr>
          <p:cNvPr id="8" name="Rectangle 7"/>
          <p:cNvSpPr/>
          <p:nvPr/>
        </p:nvSpPr>
        <p:spPr>
          <a:xfrm>
            <a:off x="7964488" y="392113"/>
            <a:ext cx="381000" cy="4524375"/>
          </a:xfrm>
          <a:prstGeom prst="rect">
            <a:avLst/>
          </a:prstGeom>
        </p:spPr>
        <p:txBody>
          <a:bodyPr>
            <a:spAutoFit/>
          </a:bodyPr>
          <a:lstStyle/>
          <a:p>
            <a:pPr fontAlgn="auto">
              <a:spcBef>
                <a:spcPts val="0"/>
              </a:spcBef>
              <a:spcAft>
                <a:spcPts val="0"/>
              </a:spcAft>
              <a:defRPr/>
            </a:pPr>
            <a:r>
              <a:rPr lang="en-US" sz="4800" b="1" spc="150" dirty="0">
                <a:ln w="11430"/>
                <a:solidFill>
                  <a:srgbClr val="F8F8F8"/>
                </a:solidFill>
                <a:effectLst>
                  <a:glow rad="254000">
                    <a:schemeClr val="accent6">
                      <a:lumMod val="75000"/>
                      <a:alpha val="58000"/>
                    </a:schemeClr>
                  </a:glow>
                  <a:outerShdw blurRad="25400" algn="tl" rotWithShape="0">
                    <a:srgbClr val="000000">
                      <a:alpha val="43000"/>
                    </a:srgbClr>
                  </a:outerShdw>
                </a:effectLst>
                <a:latin typeface="+mn-lt"/>
                <a:cs typeface="+mn-cs"/>
              </a:rPr>
              <a:t>PLEDGE</a:t>
            </a:r>
            <a:endParaRPr lang="en-US" sz="4800" dirty="0">
              <a:effectLst>
                <a:glow rad="254000">
                  <a:schemeClr val="accent6">
                    <a:lumMod val="75000"/>
                    <a:alpha val="58000"/>
                  </a:schemeClr>
                </a:glow>
                <a:outerShdw blurRad="25400" algn="tl" rotWithShape="0">
                  <a:srgbClr val="000000">
                    <a:alpha val="43000"/>
                  </a:srgbClr>
                </a:outerShdw>
              </a:effectLst>
              <a:latin typeface="+mn-lt"/>
              <a:cs typeface="+mn-cs"/>
            </a:endParaRPr>
          </a:p>
        </p:txBody>
      </p:sp>
      <p:sp>
        <p:nvSpPr>
          <p:cNvPr id="14" name="TextBox 13"/>
          <p:cNvSpPr txBox="1"/>
          <p:nvPr/>
        </p:nvSpPr>
        <p:spPr>
          <a:xfrm>
            <a:off x="1676400" y="313983"/>
            <a:ext cx="6096000" cy="1819617"/>
          </a:xfrm>
          <a:prstGeom prst="rect">
            <a:avLst/>
          </a:prstGeom>
          <a:noFill/>
        </p:spPr>
        <p:txBody>
          <a:bodyPr>
            <a:prstTxWarp prst="textChevron">
              <a:avLst/>
            </a:prstTxWarp>
            <a:spAutoFit/>
            <a:scene3d>
              <a:camera prst="perspective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US" sz="3600" b="1" spc="150" dirty="0">
                <a:ln w="11430"/>
                <a:blipFill>
                  <a:blip r:embed="rId4"/>
                  <a:tile tx="0" ty="0" sx="100000" sy="100000" flip="none" algn="tl"/>
                </a:blipFill>
                <a:effectLst>
                  <a:glow rad="152400">
                    <a:schemeClr val="accent3">
                      <a:lumMod val="50000"/>
                      <a:alpha val="60000"/>
                    </a:schemeClr>
                  </a:glow>
                  <a:outerShdw blurRad="60007" dist="310007" dir="7680000" sy="30000" kx="1300200" algn="ctr" rotWithShape="0">
                    <a:prstClr val="black">
                      <a:alpha val="32000"/>
                    </a:prstClr>
                  </a:outerShdw>
                </a:effectLst>
                <a:latin typeface="+mn-lt"/>
                <a:cs typeface="+mn-cs"/>
              </a:rPr>
              <a:t>Lets all commit to Clean Nature- Clean Nation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cTn>
                              </p:par>
                            </p:childTnLst>
                          </p:cTn>
                        </p:par>
                        <p:par>
                          <p:cTn id="17" fill="hold">
                            <p:stCondLst>
                              <p:cond delay="500"/>
                            </p:stCondLst>
                            <p:childTnLst>
                              <p:par>
                                <p:cTn id="18" presetID="16" presetClass="entr" presetSubtype="37" fill="hold" nodeType="after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barn(outVertical)">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85800" y="304800"/>
          <a:ext cx="7467600"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579" name="Picture 3" descr="http://pledge2share.org/wp-content/uploads/2014/02/hands-raised.jpg"/>
          <p:cNvPicPr>
            <a:picLocks noChangeAspect="1" noChangeArrowheads="1"/>
          </p:cNvPicPr>
          <p:nvPr/>
        </p:nvPicPr>
        <p:blipFill>
          <a:blip r:embed="rId6"/>
          <a:srcRect/>
          <a:stretch>
            <a:fillRect/>
          </a:stretch>
        </p:blipFill>
        <p:spPr bwMode="auto">
          <a:xfrm>
            <a:off x="304800" y="2806700"/>
            <a:ext cx="8839200" cy="4051300"/>
          </a:xfrm>
          <a:prstGeom prst="rect">
            <a:avLst/>
          </a:prstGeom>
          <a:noFill/>
          <a:ln w="9525">
            <a:noFill/>
            <a:miter lim="800000"/>
            <a:headEnd/>
            <a:tailEnd/>
          </a:ln>
        </p:spPr>
      </p:pic>
      <p:pic>
        <p:nvPicPr>
          <p:cNvPr id="4" name="Picture 3" descr="i2ndia tree.jpg"/>
          <p:cNvPicPr>
            <a:picLocks noChangeAspect="1"/>
          </p:cNvPicPr>
          <p:nvPr/>
        </p:nvPicPr>
        <p:blipFill>
          <a:blip r:embed="rId7">
            <a:lum bright="-35000" contrast="44000"/>
          </a:blip>
          <a:stretch>
            <a:fillRect/>
          </a:stretch>
        </p:blipFill>
        <p:spPr>
          <a:xfrm>
            <a:off x="0" y="1"/>
            <a:ext cx="1792338" cy="1905000"/>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ck.jpg"/>
          <p:cNvPicPr>
            <a:picLocks noGrp="1" noChangeAspect="1"/>
          </p:cNvPicPr>
          <p:nvPr>
            <p:ph idx="1"/>
          </p:nvPr>
        </p:nvPicPr>
        <p:blipFill>
          <a:blip r:embed="rId2" cstate="print"/>
          <a:stretch>
            <a:fillRect/>
          </a:stretch>
        </p:blipFill>
        <p:spPr>
          <a:xfrm>
            <a:off x="3657600" y="-1"/>
            <a:ext cx="3733800" cy="6929729"/>
          </a:xfrm>
        </p:spPr>
      </p:pic>
      <p:pic>
        <p:nvPicPr>
          <p:cNvPr id="5" name="Picture 4" descr="i2ndia tree.jpg"/>
          <p:cNvPicPr>
            <a:picLocks noChangeAspect="1"/>
          </p:cNvPicPr>
          <p:nvPr/>
        </p:nvPicPr>
        <p:blipFill>
          <a:blip r:embed="rId3">
            <a:lum bright="-35000" contrast="44000"/>
          </a:blip>
          <a:stretch>
            <a:fillRect/>
          </a:stretch>
        </p:blipFill>
        <p:spPr>
          <a:xfrm>
            <a:off x="0" y="1"/>
            <a:ext cx="1792338" cy="1905000"/>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p:cNvSpPr>
            <a:spLocks noGrp="1" noChangeArrowheads="1"/>
          </p:cNvSpPr>
          <p:nvPr>
            <p:ph type="title"/>
          </p:nvPr>
        </p:nvSpPr>
        <p:spPr>
          <a:xfrm>
            <a:off x="2362200" y="685800"/>
            <a:ext cx="6781800" cy="1143000"/>
          </a:xfrm>
        </p:spPr>
        <p:txBody>
          <a:bodyPr>
            <a:normAutofit fontScale="90000"/>
          </a:bodyPr>
          <a:lstStyle/>
          <a:p>
            <a:pPr eaLnBrk="1" fontAlgn="auto" hangingPunct="1">
              <a:spcAft>
                <a:spcPts val="0"/>
              </a:spcAft>
              <a:defRPr/>
            </a:pPr>
            <a:r>
              <a:rPr lang="en-US" dirty="0"/>
              <a:t>Your further input welcome..</a:t>
            </a:r>
          </a:p>
        </p:txBody>
      </p:sp>
      <p:pic>
        <p:nvPicPr>
          <p:cNvPr id="25603" name="Picture 4" descr="thanks"/>
          <p:cNvPicPr>
            <a:picLocks noChangeAspect="1" noChangeArrowheads="1"/>
          </p:cNvPicPr>
          <p:nvPr/>
        </p:nvPicPr>
        <p:blipFill>
          <a:blip r:embed="rId2"/>
          <a:srcRect/>
          <a:stretch>
            <a:fillRect/>
          </a:stretch>
        </p:blipFill>
        <p:spPr bwMode="auto">
          <a:xfrm>
            <a:off x="2438400" y="3505200"/>
            <a:ext cx="4572000" cy="2520950"/>
          </a:xfrm>
          <a:prstGeom prst="rect">
            <a:avLst/>
          </a:prstGeom>
          <a:noFill/>
          <a:ln w="9525">
            <a:noFill/>
            <a:miter lim="800000"/>
            <a:headEnd/>
            <a:tailEnd/>
          </a:ln>
        </p:spPr>
      </p:pic>
      <p:pic>
        <p:nvPicPr>
          <p:cNvPr id="4" name="Picture 3" descr="i2ndia tree.jpg"/>
          <p:cNvPicPr>
            <a:picLocks noChangeAspect="1"/>
          </p:cNvPicPr>
          <p:nvPr/>
        </p:nvPicPr>
        <p:blipFill>
          <a:blip r:embed="rId3">
            <a:lum bright="-35000" contrast="44000"/>
          </a:blip>
          <a:stretch>
            <a:fillRect/>
          </a:stretch>
        </p:blipFill>
        <p:spPr>
          <a:xfrm>
            <a:off x="0" y="0"/>
            <a:ext cx="1981200" cy="2105733"/>
          </a:xfrm>
          <a:prstGeom prst="rect">
            <a:avLst/>
          </a:prstGeom>
          <a:ln/>
          <a:effectLst>
            <a:glow rad="101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5|3|2.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2862148</TotalTime>
  <Words>467</Words>
  <Application>Microsoft PowerPoint</Application>
  <PresentationFormat>On-screen Show (4:3)</PresentationFormat>
  <Paragraphs>58</Paragraphs>
  <Slides>18</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1" baseType="lpstr">
      <vt:lpstr>Concourse</vt:lpstr>
      <vt:lpstr>Office Theme</vt:lpstr>
      <vt:lpstr>Image</vt:lpstr>
      <vt:lpstr>Slide 1</vt:lpstr>
      <vt:lpstr>Slide 2</vt:lpstr>
      <vt:lpstr>Organised by</vt:lpstr>
      <vt:lpstr>            Background </vt:lpstr>
      <vt:lpstr>          Background </vt:lpstr>
      <vt:lpstr>Background </vt:lpstr>
      <vt:lpstr>Our Model of Clean Nation </vt:lpstr>
      <vt:lpstr>      Nature- Outer and Inner </vt:lpstr>
      <vt:lpstr>Objectives</vt:lpstr>
      <vt:lpstr>Slide 10</vt:lpstr>
      <vt:lpstr>Slide 11</vt:lpstr>
      <vt:lpstr>Slide 12</vt:lpstr>
      <vt:lpstr>Additional Features </vt:lpstr>
      <vt:lpstr> </vt:lpstr>
      <vt:lpstr>Slide 15</vt:lpstr>
      <vt:lpstr>Slide 16</vt:lpstr>
      <vt:lpstr>Slide 17</vt:lpstr>
      <vt:lpstr>Your further input welcome..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PARAMDHAM</dc:creator>
  <cp:lastModifiedBy>sv science wing 1</cp:lastModifiedBy>
  <cp:revision>33</cp:revision>
  <cp:lastPrinted>1601-01-01T00:00:00Z</cp:lastPrinted>
  <dcterms:created xsi:type="dcterms:W3CDTF">1601-01-01T00:00:00Z</dcterms:created>
  <dcterms:modified xsi:type="dcterms:W3CDTF">2015-03-26T12:11:40Z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